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Default Extension="fntdata" ContentType="application/x-fontdata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0"/>
  </p:notesMasterIdLst>
  <p:sldIdLst>
    <p:sldId id="257" r:id="rId2"/>
    <p:sldId id="521" r:id="rId3"/>
    <p:sldId id="527" r:id="rId4"/>
    <p:sldId id="522" r:id="rId5"/>
    <p:sldId id="528" r:id="rId6"/>
    <p:sldId id="523" r:id="rId7"/>
    <p:sldId id="529" r:id="rId8"/>
    <p:sldId id="580" r:id="rId9"/>
    <p:sldId id="606" r:id="rId10"/>
    <p:sldId id="581" r:id="rId11"/>
    <p:sldId id="607" r:id="rId12"/>
    <p:sldId id="692" r:id="rId13"/>
    <p:sldId id="693" r:id="rId14"/>
    <p:sldId id="694" r:id="rId15"/>
    <p:sldId id="695" r:id="rId16"/>
    <p:sldId id="696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369" r:id="rId55"/>
    <p:sldId id="608" r:id="rId56"/>
    <p:sldId id="609" r:id="rId57"/>
    <p:sldId id="610" r:id="rId58"/>
    <p:sldId id="611" r:id="rId59"/>
    <p:sldId id="612" r:id="rId60"/>
    <p:sldId id="613" r:id="rId61"/>
    <p:sldId id="614" r:id="rId62"/>
    <p:sldId id="615" r:id="rId63"/>
    <p:sldId id="616" r:id="rId64"/>
    <p:sldId id="617" r:id="rId65"/>
    <p:sldId id="618" r:id="rId66"/>
    <p:sldId id="619" r:id="rId67"/>
    <p:sldId id="620" r:id="rId68"/>
    <p:sldId id="621" r:id="rId69"/>
    <p:sldId id="622" r:id="rId70"/>
    <p:sldId id="623" r:id="rId71"/>
    <p:sldId id="624" r:id="rId72"/>
    <p:sldId id="625" r:id="rId73"/>
    <p:sldId id="626" r:id="rId74"/>
    <p:sldId id="627" r:id="rId75"/>
    <p:sldId id="628" r:id="rId76"/>
    <p:sldId id="629" r:id="rId77"/>
    <p:sldId id="630" r:id="rId78"/>
    <p:sldId id="631" r:id="rId79"/>
    <p:sldId id="632" r:id="rId80"/>
    <p:sldId id="633" r:id="rId81"/>
    <p:sldId id="634" r:id="rId82"/>
    <p:sldId id="635" r:id="rId83"/>
    <p:sldId id="636" r:id="rId84"/>
    <p:sldId id="637" r:id="rId85"/>
    <p:sldId id="638" r:id="rId86"/>
    <p:sldId id="639" r:id="rId87"/>
    <p:sldId id="640" r:id="rId88"/>
    <p:sldId id="641" r:id="rId89"/>
    <p:sldId id="642" r:id="rId90"/>
    <p:sldId id="643" r:id="rId91"/>
    <p:sldId id="644" r:id="rId92"/>
    <p:sldId id="645" r:id="rId93"/>
    <p:sldId id="646" r:id="rId94"/>
    <p:sldId id="647" r:id="rId95"/>
    <p:sldId id="648" r:id="rId96"/>
    <p:sldId id="649" r:id="rId97"/>
    <p:sldId id="650" r:id="rId98"/>
    <p:sldId id="651" r:id="rId99"/>
    <p:sldId id="652" r:id="rId100"/>
    <p:sldId id="653" r:id="rId101"/>
    <p:sldId id="654" r:id="rId102"/>
    <p:sldId id="655" r:id="rId103"/>
    <p:sldId id="656" r:id="rId104"/>
    <p:sldId id="657" r:id="rId105"/>
    <p:sldId id="658" r:id="rId106"/>
    <p:sldId id="659" r:id="rId107"/>
    <p:sldId id="660" r:id="rId108"/>
    <p:sldId id="661" r:id="rId109"/>
    <p:sldId id="662" r:id="rId110"/>
    <p:sldId id="679" r:id="rId111"/>
    <p:sldId id="663" r:id="rId112"/>
    <p:sldId id="664" r:id="rId113"/>
    <p:sldId id="665" r:id="rId114"/>
    <p:sldId id="666" r:id="rId115"/>
    <p:sldId id="667" r:id="rId116"/>
    <p:sldId id="668" r:id="rId117"/>
    <p:sldId id="669" r:id="rId118"/>
    <p:sldId id="670" r:id="rId119"/>
    <p:sldId id="671" r:id="rId120"/>
    <p:sldId id="672" r:id="rId121"/>
    <p:sldId id="673" r:id="rId122"/>
    <p:sldId id="674" r:id="rId123"/>
    <p:sldId id="675" r:id="rId124"/>
    <p:sldId id="676" r:id="rId125"/>
    <p:sldId id="677" r:id="rId126"/>
    <p:sldId id="678" r:id="rId127"/>
    <p:sldId id="680" r:id="rId128"/>
    <p:sldId id="681" r:id="rId129"/>
    <p:sldId id="682" r:id="rId130"/>
    <p:sldId id="683" r:id="rId131"/>
    <p:sldId id="684" r:id="rId132"/>
    <p:sldId id="685" r:id="rId133"/>
    <p:sldId id="686" r:id="rId134"/>
    <p:sldId id="687" r:id="rId135"/>
    <p:sldId id="688" r:id="rId136"/>
    <p:sldId id="689" r:id="rId137"/>
    <p:sldId id="690" r:id="rId138"/>
    <p:sldId id="691" r:id="rId139"/>
  </p:sldIdLst>
  <p:sldSz cx="12192000" cy="6858000"/>
  <p:notesSz cx="6858000" cy="9144000"/>
  <p:embeddedFontLst>
    <p:embeddedFont>
      <p:font typeface="Calibri" pitchFamily="34" charset="0"/>
      <p:regular r:id="rId141"/>
      <p:bold r:id="rId142"/>
      <p:italic r:id="rId143"/>
      <p:boldItalic r:id="rId144"/>
    </p:embeddedFont>
  </p:embeddedFontLst>
  <p:custDataLst>
    <p:tags r:id="rId14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8000"/>
    <a:srgbClr val="CC00FF"/>
    <a:srgbClr val="9900CC"/>
    <a:srgbClr val="006600"/>
    <a:srgbClr val="0000CC"/>
    <a:srgbClr val="CCFF99"/>
    <a:srgbClr val="CC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918" y="-4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4.fntdata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font" Target="fonts/font3.fntdata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1.fntdata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E3F7-098F-4F15-B985-703A63E17D61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EDE80-D66D-4EBF-BDAE-627518BD03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103</a:t>
            </a:fld>
            <a:endParaRPr lang="ru-RU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105</a:t>
            </a:fld>
            <a:endParaRPr lang="ru-RU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107</a:t>
            </a:fld>
            <a:endParaRPr lang="ru-RU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108</a:t>
            </a:fld>
            <a:endParaRPr lang="ru-RU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113</a:t>
            </a:fld>
            <a:endParaRPr lang="ru-RU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114</a:t>
            </a:fld>
            <a:endParaRPr lang="ru-RU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115</a:t>
            </a:fld>
            <a:endParaRPr lang="ru-RU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116</a:t>
            </a:fld>
            <a:endParaRPr lang="ru-RU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117</a:t>
            </a:fld>
            <a:endParaRPr lang="ru-RU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118</a:t>
            </a:fld>
            <a:endParaRPr lang="ru-RU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120</a:t>
            </a:fld>
            <a:endParaRPr lang="ru-RU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123</a:t>
            </a:fld>
            <a:endParaRPr lang="ru-RU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124</a:t>
            </a:fld>
            <a:endParaRPr lang="ru-RU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125</a:t>
            </a:fld>
            <a:endParaRPr lang="ru-RU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126</a:t>
            </a:fld>
            <a:endParaRPr lang="ru-RU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127</a:t>
            </a:fld>
            <a:endParaRPr lang="ru-RU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128</a:t>
            </a:fld>
            <a:endParaRPr lang="ru-RU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129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130</a:t>
            </a:fld>
            <a:endParaRPr 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131</a:t>
            </a:fld>
            <a:endParaRPr lang="ru-RU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132</a:t>
            </a:fld>
            <a:endParaRPr lang="ru-RU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133</a:t>
            </a:fld>
            <a:endParaRPr lang="ru-RU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134</a:t>
            </a:fld>
            <a:endParaRPr lang="ru-RU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135</a:t>
            </a:fld>
            <a:endParaRPr lang="ru-RU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136</a:t>
            </a:fld>
            <a:endParaRPr lang="ru-RU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137</a:t>
            </a:fld>
            <a:endParaRPr lang="ru-RU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138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EDE80-D66D-4EBF-BDAE-627518BD03A8}" type="slidenum">
              <a:rPr lang="ru-RU" smtClean="0"/>
              <a:pPr/>
              <a:t>99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C08EB-E401-41C4-93BD-9E9C2A41C72A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3E126-8BA4-4580-9BAF-5CF32035A0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1772-2B84-4FCB-8628-6B2DDF64D028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21BFB-019E-4C91-BF31-AE0DA63E2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F0D1D-55BD-4FE0-B486-C643BB780B7A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8B303-9646-4318-9A48-F54F2EAB71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FD1EE-FDFE-4800-81A7-271B86DB8F75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19F44-6AB4-4B6B-AADE-104EAFD71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5146-FBA1-455E-A1B6-450C8BAB5BC6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BF18-6AA0-4DBC-A5EB-3C647475C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9E14-A538-431E-8526-A3B7253E96AF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6B444-36ED-4C2A-96BB-4C7881DC2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BC3A0-8974-4E5F-ABAC-756C65248BAE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1573-F707-4AAA-824B-3D8C858F8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AC5A1-32AD-4FD3-9056-4BDB1778E88D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4C08C-FF1E-4BFD-95CB-4D2046685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ACA86-7810-4224-AF9E-6DFEF5A1D788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BBDA-D43C-46ED-B14E-39BB9F8F4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96304-3BE1-433F-BC60-919C6BEB5EFC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8F42-9577-4C59-86D8-7E749F922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B0519-415E-4CD9-901B-06FEAA367BA3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6B0CF-706A-4B21-BCB7-A9EBF9C24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748585-7A09-47B5-8D01-A131789B07DA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95D600-2933-4610-8BC0-B4E901241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5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8.wav"/><Relationship Id="rId5" Type="http://schemas.openxmlformats.org/officeDocument/2006/relationships/audio" Target="../media/audio27.wav"/><Relationship Id="rId10" Type="http://schemas.openxmlformats.org/officeDocument/2006/relationships/image" Target="../media/image29.png"/><Relationship Id="rId4" Type="http://schemas.openxmlformats.org/officeDocument/2006/relationships/audio" Target="../media/audio26.wav"/><Relationship Id="rId9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72.png"/><Relationship Id="rId4" Type="http://schemas.openxmlformats.org/officeDocument/2006/relationships/image" Target="../media/image13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73.png"/><Relationship Id="rId4" Type="http://schemas.openxmlformats.org/officeDocument/2006/relationships/image" Target="../media/image16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74.png"/><Relationship Id="rId4" Type="http://schemas.openxmlformats.org/officeDocument/2006/relationships/image" Target="../media/image14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7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10" Type="http://schemas.openxmlformats.org/officeDocument/2006/relationships/image" Target="../media/image27.png"/><Relationship Id="rId4" Type="http://schemas.openxmlformats.org/officeDocument/2006/relationships/audio" Target="../media/audio28.wav"/><Relationship Id="rId9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75.png"/><Relationship Id="rId4" Type="http://schemas.openxmlformats.org/officeDocument/2006/relationships/image" Target="../media/image23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5" Type="http://schemas.openxmlformats.org/officeDocument/2006/relationships/image" Target="../media/image76.png"/><Relationship Id="rId4" Type="http://schemas.openxmlformats.org/officeDocument/2006/relationships/image" Target="../media/image19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5" Type="http://schemas.openxmlformats.org/officeDocument/2006/relationships/image" Target="../media/image77.png"/><Relationship Id="rId4" Type="http://schemas.openxmlformats.org/officeDocument/2006/relationships/image" Target="../media/image2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78.png"/><Relationship Id="rId4" Type="http://schemas.openxmlformats.org/officeDocument/2006/relationships/image" Target="../media/image22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5" Type="http://schemas.openxmlformats.org/officeDocument/2006/relationships/image" Target="../media/image79.png"/><Relationship Id="rId4" Type="http://schemas.openxmlformats.org/officeDocument/2006/relationships/image" Target="../media/image24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80.png"/><Relationship Id="rId4" Type="http://schemas.openxmlformats.org/officeDocument/2006/relationships/image" Target="../media/image2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5" Type="http://schemas.openxmlformats.org/officeDocument/2006/relationships/image" Target="../media/image8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30.png"/><Relationship Id="rId11" Type="http://schemas.openxmlformats.org/officeDocument/2006/relationships/image" Target="../media/image6.png"/><Relationship Id="rId5" Type="http://schemas.openxmlformats.org/officeDocument/2006/relationships/audio" Target="../media/audio30.wav"/><Relationship Id="rId10" Type="http://schemas.openxmlformats.org/officeDocument/2006/relationships/image" Target="../media/image5.png"/><Relationship Id="rId4" Type="http://schemas.openxmlformats.org/officeDocument/2006/relationships/audio" Target="../media/audio29.wav"/><Relationship Id="rId9" Type="http://schemas.openxmlformats.org/officeDocument/2006/relationships/image" Target="../media/image3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5" Type="http://schemas.openxmlformats.org/officeDocument/2006/relationships/image" Target="../media/image82.png"/><Relationship Id="rId4" Type="http://schemas.openxmlformats.org/officeDocument/2006/relationships/image" Target="../media/image2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5" Type="http://schemas.openxmlformats.org/officeDocument/2006/relationships/image" Target="../media/image83.png"/><Relationship Id="rId4" Type="http://schemas.openxmlformats.org/officeDocument/2006/relationships/image" Target="../media/image2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8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33.png"/><Relationship Id="rId11" Type="http://schemas.openxmlformats.org/officeDocument/2006/relationships/image" Target="../media/image6.png"/><Relationship Id="rId5" Type="http://schemas.openxmlformats.org/officeDocument/2006/relationships/audio" Target="../media/audio30.wav"/><Relationship Id="rId10" Type="http://schemas.openxmlformats.org/officeDocument/2006/relationships/image" Target="../media/image5.png"/><Relationship Id="rId4" Type="http://schemas.openxmlformats.org/officeDocument/2006/relationships/audio" Target="../media/audio29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33.png"/><Relationship Id="rId11" Type="http://schemas.openxmlformats.org/officeDocument/2006/relationships/image" Target="../media/image6.png"/><Relationship Id="rId5" Type="http://schemas.openxmlformats.org/officeDocument/2006/relationships/audio" Target="../media/audio30.wav"/><Relationship Id="rId10" Type="http://schemas.openxmlformats.org/officeDocument/2006/relationships/image" Target="../media/image5.png"/><Relationship Id="rId4" Type="http://schemas.openxmlformats.org/officeDocument/2006/relationships/audio" Target="../media/audio29.wav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33.png"/><Relationship Id="rId11" Type="http://schemas.openxmlformats.org/officeDocument/2006/relationships/image" Target="../media/image6.png"/><Relationship Id="rId5" Type="http://schemas.openxmlformats.org/officeDocument/2006/relationships/audio" Target="../media/audio30.wav"/><Relationship Id="rId10" Type="http://schemas.openxmlformats.org/officeDocument/2006/relationships/image" Target="../media/image5.png"/><Relationship Id="rId4" Type="http://schemas.openxmlformats.org/officeDocument/2006/relationships/audio" Target="../media/audio29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33.png"/><Relationship Id="rId11" Type="http://schemas.openxmlformats.org/officeDocument/2006/relationships/image" Target="../media/image6.png"/><Relationship Id="rId5" Type="http://schemas.openxmlformats.org/officeDocument/2006/relationships/audio" Target="../media/audio30.wav"/><Relationship Id="rId10" Type="http://schemas.openxmlformats.org/officeDocument/2006/relationships/image" Target="../media/image5.png"/><Relationship Id="rId4" Type="http://schemas.openxmlformats.org/officeDocument/2006/relationships/audio" Target="../media/audio29.wav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3.png"/><Relationship Id="rId11" Type="http://schemas.openxmlformats.org/officeDocument/2006/relationships/image" Target="../media/image6.png"/><Relationship Id="rId5" Type="http://schemas.openxmlformats.org/officeDocument/2006/relationships/audio" Target="../media/audio30.wav"/><Relationship Id="rId10" Type="http://schemas.openxmlformats.org/officeDocument/2006/relationships/image" Target="../media/image5.png"/><Relationship Id="rId4" Type="http://schemas.openxmlformats.org/officeDocument/2006/relationships/audio" Target="../media/audio29.wav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33.png"/><Relationship Id="rId11" Type="http://schemas.openxmlformats.org/officeDocument/2006/relationships/image" Target="../media/image12.png"/><Relationship Id="rId5" Type="http://schemas.openxmlformats.org/officeDocument/2006/relationships/audio" Target="../media/audio30.wav"/><Relationship Id="rId10" Type="http://schemas.openxmlformats.org/officeDocument/2006/relationships/image" Target="../media/image35.png"/><Relationship Id="rId4" Type="http://schemas.openxmlformats.org/officeDocument/2006/relationships/audio" Target="../media/audio29.wav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33.png"/><Relationship Id="rId11" Type="http://schemas.openxmlformats.org/officeDocument/2006/relationships/image" Target="../media/image12.png"/><Relationship Id="rId5" Type="http://schemas.openxmlformats.org/officeDocument/2006/relationships/audio" Target="../media/audio30.wav"/><Relationship Id="rId10" Type="http://schemas.openxmlformats.org/officeDocument/2006/relationships/image" Target="../media/image35.png"/><Relationship Id="rId4" Type="http://schemas.openxmlformats.org/officeDocument/2006/relationships/audio" Target="../media/audio29.wav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33.png"/><Relationship Id="rId11" Type="http://schemas.openxmlformats.org/officeDocument/2006/relationships/image" Target="../media/image12.png"/><Relationship Id="rId5" Type="http://schemas.openxmlformats.org/officeDocument/2006/relationships/audio" Target="../media/audio30.wav"/><Relationship Id="rId10" Type="http://schemas.openxmlformats.org/officeDocument/2006/relationships/image" Target="../media/image35.png"/><Relationship Id="rId4" Type="http://schemas.openxmlformats.org/officeDocument/2006/relationships/audio" Target="../media/audio29.wav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33.png"/><Relationship Id="rId11" Type="http://schemas.openxmlformats.org/officeDocument/2006/relationships/image" Target="../media/image12.png"/><Relationship Id="rId5" Type="http://schemas.openxmlformats.org/officeDocument/2006/relationships/audio" Target="../media/audio30.wav"/><Relationship Id="rId10" Type="http://schemas.openxmlformats.org/officeDocument/2006/relationships/image" Target="../media/image35.png"/><Relationship Id="rId4" Type="http://schemas.openxmlformats.org/officeDocument/2006/relationships/audio" Target="../media/audio29.wav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36.png"/><Relationship Id="rId11" Type="http://schemas.openxmlformats.org/officeDocument/2006/relationships/image" Target="../media/image12.png"/><Relationship Id="rId5" Type="http://schemas.openxmlformats.org/officeDocument/2006/relationships/audio" Target="../media/audio30.wav"/><Relationship Id="rId10" Type="http://schemas.openxmlformats.org/officeDocument/2006/relationships/image" Target="../media/image35.png"/><Relationship Id="rId4" Type="http://schemas.openxmlformats.org/officeDocument/2006/relationships/audio" Target="../media/audio29.wav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audio" Target="../media/audio30.wav"/><Relationship Id="rId10" Type="http://schemas.openxmlformats.org/officeDocument/2006/relationships/image" Target="../media/image38.png"/><Relationship Id="rId4" Type="http://schemas.openxmlformats.org/officeDocument/2006/relationships/audio" Target="../media/audio29.wav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41.png"/><Relationship Id="rId11" Type="http://schemas.openxmlformats.org/officeDocument/2006/relationships/image" Target="../media/image39.png"/><Relationship Id="rId5" Type="http://schemas.openxmlformats.org/officeDocument/2006/relationships/audio" Target="../media/audio30.wav"/><Relationship Id="rId10" Type="http://schemas.openxmlformats.org/officeDocument/2006/relationships/image" Target="../media/image38.png"/><Relationship Id="rId4" Type="http://schemas.openxmlformats.org/officeDocument/2006/relationships/audio" Target="../media/audio29.wav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audio" Target="../media/audio30.wav"/><Relationship Id="rId10" Type="http://schemas.openxmlformats.org/officeDocument/2006/relationships/image" Target="../media/image38.png"/><Relationship Id="rId4" Type="http://schemas.openxmlformats.org/officeDocument/2006/relationships/audio" Target="../media/audio29.wav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43.png"/><Relationship Id="rId11" Type="http://schemas.openxmlformats.org/officeDocument/2006/relationships/image" Target="../media/image39.png"/><Relationship Id="rId5" Type="http://schemas.openxmlformats.org/officeDocument/2006/relationships/audio" Target="../media/audio30.wav"/><Relationship Id="rId10" Type="http://schemas.openxmlformats.org/officeDocument/2006/relationships/image" Target="../media/image38.png"/><Relationship Id="rId4" Type="http://schemas.openxmlformats.org/officeDocument/2006/relationships/audio" Target="../media/audio29.wav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audio" Target="../media/audio30.wav"/><Relationship Id="rId10" Type="http://schemas.openxmlformats.org/officeDocument/2006/relationships/image" Target="../media/image38.png"/><Relationship Id="rId4" Type="http://schemas.openxmlformats.org/officeDocument/2006/relationships/audio" Target="../media/audio29.wav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5" Type="http://schemas.openxmlformats.org/officeDocument/2006/relationships/audio" Target="../media/audio30.wav"/><Relationship Id="rId10" Type="http://schemas.openxmlformats.org/officeDocument/2006/relationships/image" Target="../media/image38.png"/><Relationship Id="rId4" Type="http://schemas.openxmlformats.org/officeDocument/2006/relationships/audio" Target="../media/audio29.wav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.gif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audio" Target="../media/audio6.wav"/><Relationship Id="rId10" Type="http://schemas.openxmlformats.org/officeDocument/2006/relationships/image" Target="../media/image5.png"/><Relationship Id="rId4" Type="http://schemas.openxmlformats.org/officeDocument/2006/relationships/audio" Target="../media/audio5.wav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41.png"/><Relationship Id="rId11" Type="http://schemas.openxmlformats.org/officeDocument/2006/relationships/image" Target="../media/image39.png"/><Relationship Id="rId5" Type="http://schemas.openxmlformats.org/officeDocument/2006/relationships/audio" Target="../media/audio30.wav"/><Relationship Id="rId10" Type="http://schemas.openxmlformats.org/officeDocument/2006/relationships/image" Target="../media/image38.png"/><Relationship Id="rId4" Type="http://schemas.openxmlformats.org/officeDocument/2006/relationships/audio" Target="../media/audio29.wav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41.png"/><Relationship Id="rId11" Type="http://schemas.openxmlformats.org/officeDocument/2006/relationships/image" Target="../media/image39.png"/><Relationship Id="rId5" Type="http://schemas.openxmlformats.org/officeDocument/2006/relationships/audio" Target="../media/audio30.wav"/><Relationship Id="rId10" Type="http://schemas.openxmlformats.org/officeDocument/2006/relationships/image" Target="../media/image38.png"/><Relationship Id="rId4" Type="http://schemas.openxmlformats.org/officeDocument/2006/relationships/audio" Target="../media/audio29.wav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6" Type="http://schemas.openxmlformats.org/officeDocument/2006/relationships/image" Target="../media/image46.png"/><Relationship Id="rId11" Type="http://schemas.openxmlformats.org/officeDocument/2006/relationships/image" Target="../media/image19.png"/><Relationship Id="rId5" Type="http://schemas.openxmlformats.org/officeDocument/2006/relationships/audio" Target="../media/audio30.wav"/><Relationship Id="rId10" Type="http://schemas.openxmlformats.org/officeDocument/2006/relationships/image" Target="../media/image29.png"/><Relationship Id="rId4" Type="http://schemas.openxmlformats.org/officeDocument/2006/relationships/audio" Target="../media/audio29.wav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6" Type="http://schemas.openxmlformats.org/officeDocument/2006/relationships/image" Target="../media/image50.png"/><Relationship Id="rId11" Type="http://schemas.openxmlformats.org/officeDocument/2006/relationships/image" Target="../media/image19.png"/><Relationship Id="rId5" Type="http://schemas.openxmlformats.org/officeDocument/2006/relationships/audio" Target="../media/audio30.wav"/><Relationship Id="rId10" Type="http://schemas.openxmlformats.org/officeDocument/2006/relationships/image" Target="../media/image29.png"/><Relationship Id="rId4" Type="http://schemas.openxmlformats.org/officeDocument/2006/relationships/audio" Target="../media/audio29.wav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openxmlformats.org/officeDocument/2006/relationships/audio" Target="../media/audio30.wav"/><Relationship Id="rId10" Type="http://schemas.openxmlformats.org/officeDocument/2006/relationships/image" Target="../media/image29.png"/><Relationship Id="rId4" Type="http://schemas.openxmlformats.org/officeDocument/2006/relationships/audio" Target="../media/audio29.wav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openxmlformats.org/officeDocument/2006/relationships/audio" Target="../media/audio30.wav"/><Relationship Id="rId10" Type="http://schemas.openxmlformats.org/officeDocument/2006/relationships/image" Target="../media/image29.png"/><Relationship Id="rId4" Type="http://schemas.openxmlformats.org/officeDocument/2006/relationships/audio" Target="../media/audio29.wav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openxmlformats.org/officeDocument/2006/relationships/audio" Target="../media/audio30.wav"/><Relationship Id="rId10" Type="http://schemas.openxmlformats.org/officeDocument/2006/relationships/image" Target="../media/image29.png"/><Relationship Id="rId4" Type="http://schemas.openxmlformats.org/officeDocument/2006/relationships/audio" Target="../media/audio29.wav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openxmlformats.org/officeDocument/2006/relationships/audio" Target="../media/audio30.wav"/><Relationship Id="rId10" Type="http://schemas.openxmlformats.org/officeDocument/2006/relationships/image" Target="../media/image29.png"/><Relationship Id="rId4" Type="http://schemas.openxmlformats.org/officeDocument/2006/relationships/audio" Target="../media/audio29.wav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openxmlformats.org/officeDocument/2006/relationships/audio" Target="../media/audio30.wav"/><Relationship Id="rId10" Type="http://schemas.openxmlformats.org/officeDocument/2006/relationships/image" Target="../media/image29.png"/><Relationship Id="rId4" Type="http://schemas.openxmlformats.org/officeDocument/2006/relationships/audio" Target="../media/audio29.wav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6" Type="http://schemas.openxmlformats.org/officeDocument/2006/relationships/image" Target="../media/image50.png"/><Relationship Id="rId11" Type="http://schemas.openxmlformats.org/officeDocument/2006/relationships/image" Target="../media/image19.png"/><Relationship Id="rId5" Type="http://schemas.openxmlformats.org/officeDocument/2006/relationships/audio" Target="../media/audio30.wav"/><Relationship Id="rId10" Type="http://schemas.openxmlformats.org/officeDocument/2006/relationships/image" Target="../media/image29.png"/><Relationship Id="rId4" Type="http://schemas.openxmlformats.org/officeDocument/2006/relationships/audio" Target="../media/audio29.wav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9.png"/><Relationship Id="rId5" Type="http://schemas.openxmlformats.org/officeDocument/2006/relationships/audio" Target="../media/audio9.wav"/><Relationship Id="rId10" Type="http://schemas.openxmlformats.org/officeDocument/2006/relationships/image" Target="../media/image8.png"/><Relationship Id="rId4" Type="http://schemas.openxmlformats.org/officeDocument/2006/relationships/audio" Target="../media/audio8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audio" Target="../media/audio37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audio" Target="../media/audio38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audio" Target="../media/audio39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audio" Target="../media/audio40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audio" Target="../media/audio4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audio" Target="../media/audio4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1.png"/><Relationship Id="rId3" Type="http://schemas.openxmlformats.org/officeDocument/2006/relationships/audio" Target="../media/audio10.wav"/><Relationship Id="rId7" Type="http://schemas.openxmlformats.org/officeDocument/2006/relationships/audio" Target="../media/audio8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8.png"/><Relationship Id="rId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audio" Target="../media/audio11.wav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audio" Target="../media/audio4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audio" Target="../media/audio44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audio" Target="../media/audio45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audio" Target="../media/audio46.wav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17.pn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15.png"/><Relationship Id="rId5" Type="http://schemas.openxmlformats.org/officeDocument/2006/relationships/audio" Target="../media/audio15.wav"/><Relationship Id="rId10" Type="http://schemas.openxmlformats.org/officeDocument/2006/relationships/image" Target="../media/image14.png"/><Relationship Id="rId4" Type="http://schemas.openxmlformats.org/officeDocument/2006/relationships/audio" Target="../media/audio14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61.pn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7.png"/><Relationship Id="rId3" Type="http://schemas.openxmlformats.org/officeDocument/2006/relationships/audio" Target="../media/audio16.wav"/><Relationship Id="rId7" Type="http://schemas.openxmlformats.org/officeDocument/2006/relationships/audio" Target="../media/audio14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13.png"/><Relationship Id="rId5" Type="http://schemas.openxmlformats.org/officeDocument/2006/relationships/audio" Target="../media/audio18.wav"/><Relationship Id="rId10" Type="http://schemas.openxmlformats.org/officeDocument/2006/relationships/image" Target="../media/image16.png"/><Relationship Id="rId4" Type="http://schemas.openxmlformats.org/officeDocument/2006/relationships/audio" Target="../media/audio17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64.png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23.png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21.png"/><Relationship Id="rId5" Type="http://schemas.openxmlformats.org/officeDocument/2006/relationships/audio" Target="../media/audio21.wav"/><Relationship Id="rId10" Type="http://schemas.openxmlformats.org/officeDocument/2006/relationships/image" Target="../media/image20.png"/><Relationship Id="rId4" Type="http://schemas.openxmlformats.org/officeDocument/2006/relationships/audio" Target="../media/audio20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5" Type="http://schemas.openxmlformats.org/officeDocument/2006/relationships/image" Target="../media/image65.png"/><Relationship Id="rId4" Type="http://schemas.openxmlformats.org/officeDocument/2006/relationships/image" Target="../media/image1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67.png"/><Relationship Id="rId4" Type="http://schemas.openxmlformats.org/officeDocument/2006/relationships/image" Target="../media/image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3.png"/><Relationship Id="rId3" Type="http://schemas.openxmlformats.org/officeDocument/2006/relationships/audio" Target="../media/audio22.wav"/><Relationship Id="rId7" Type="http://schemas.openxmlformats.org/officeDocument/2006/relationships/audio" Target="../media/audio20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21.png"/><Relationship Id="rId5" Type="http://schemas.openxmlformats.org/officeDocument/2006/relationships/audio" Target="../media/audio24.wav"/><Relationship Id="rId10" Type="http://schemas.openxmlformats.org/officeDocument/2006/relationships/image" Target="../media/image20.png"/><Relationship Id="rId4" Type="http://schemas.openxmlformats.org/officeDocument/2006/relationships/audio" Target="../media/audio23.wav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68.png"/><Relationship Id="rId4" Type="http://schemas.openxmlformats.org/officeDocument/2006/relationships/image" Target="../media/image1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69.png"/><Relationship Id="rId4" Type="http://schemas.openxmlformats.org/officeDocument/2006/relationships/image" Target="../media/image1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70.png"/><Relationship Id="rId4" Type="http://schemas.openxmlformats.org/officeDocument/2006/relationships/image" Target="../media/image1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7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5715000"/>
            <a:ext cx="1219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6600"/>
                </a:solidFill>
                <a:cs typeface="Arial" charset="0"/>
              </a:rPr>
              <a:t>Составил Хмеленок Николай Павлович</a:t>
            </a:r>
            <a:endParaRPr lang="ru-RU" sz="4400" dirty="0">
              <a:solidFill>
                <a:srgbClr val="006600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0" y="908720"/>
            <a:ext cx="121920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0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Профессии</a:t>
            </a:r>
            <a:endParaRPr lang="ru-RU" sz="100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0" y="3068960"/>
            <a:ext cx="12192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33CC"/>
                </a:solidFill>
                <a:cs typeface="Arial" charset="0"/>
              </a:rPr>
              <a:t>Там, где нет стрелок,</a:t>
            </a:r>
          </a:p>
          <a:p>
            <a:pPr algn="ctr"/>
            <a:r>
              <a:rPr lang="ru-RU" sz="4000" b="1" i="1" dirty="0" smtClean="0">
                <a:solidFill>
                  <a:srgbClr val="0033CC"/>
                </a:solidFill>
                <a:cs typeface="Arial" charset="0"/>
              </a:rPr>
              <a:t>на другой слайд  переходить пробелом</a:t>
            </a:r>
          </a:p>
          <a:p>
            <a:pPr algn="ctr"/>
            <a:r>
              <a:rPr lang="ru-RU" sz="4000" b="1" i="1" dirty="0" smtClean="0">
                <a:solidFill>
                  <a:srgbClr val="0033CC"/>
                </a:solidFill>
                <a:cs typeface="Arial" charset="0"/>
              </a:rPr>
              <a:t>или нажимать на белый экран</a:t>
            </a:r>
            <a:endParaRPr lang="ru-RU" sz="4000" dirty="0">
              <a:solidFill>
                <a:srgbClr val="0033CC"/>
              </a:solidFill>
            </a:endParaRPr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farm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4760" y="214290"/>
            <a:ext cx="3502761" cy="2160240"/>
          </a:xfrm>
          <a:prstGeom prst="rect">
            <a:avLst/>
          </a:prstGeom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7096132" y="2302522"/>
            <a:ext cx="42862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en-US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Bauer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380960" y="5842337"/>
            <a:ext cx="52149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Programmierer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6024562" y="5842337"/>
            <a:ext cx="59293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Kindergärtnerin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2214554"/>
            <a:ext cx="62388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Schauspielerin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8" name="Рисунок 17" descr="aktris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52596" y="0"/>
            <a:ext cx="2241168" cy="2285992"/>
          </a:xfrm>
          <a:prstGeom prst="rect">
            <a:avLst/>
          </a:prstGeom>
        </p:spPr>
      </p:pic>
      <p:pic>
        <p:nvPicPr>
          <p:cNvPr id="19" name="Рисунок 18" descr="kindergarte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81884" y="3286124"/>
            <a:ext cx="2571768" cy="2577241"/>
          </a:xfrm>
          <a:prstGeom prst="rect">
            <a:avLst/>
          </a:prstGeom>
        </p:spPr>
      </p:pic>
      <p:pic>
        <p:nvPicPr>
          <p:cNvPr id="22" name="Рисунок 21" descr="programmis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3968" y="3214686"/>
            <a:ext cx="3360146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Schauspiele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Ba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Programmie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Kindergärtne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1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4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9" name="die Sängerin.wav">
            <a:hlinkClick r:id="" action="ppaction://media"/>
          </p:cNvPr>
          <p:cNvPicPr>
            <a:picLocks noRot="1" noChangeAspect="1"/>
          </p:cNvPicPr>
          <p:nvPr>
            <a:wavAudioFile r:embed="rId1" name="die Sängerin.wav"/>
          </p:nvPr>
        </p:nvPicPr>
        <p:blipFill>
          <a:blip r:embed="rId5" cstate="print"/>
          <a:stretch>
            <a:fillRect/>
          </a:stretch>
        </p:blipFill>
        <p:spPr>
          <a:xfrm>
            <a:off x="12668296" y="221455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9" name="der Feuerwehrmann.wav">
            <a:hlinkClick r:id="" action="ppaction://media"/>
          </p:cNvPr>
          <p:cNvPicPr>
            <a:picLocks noRot="1" noChangeAspect="1"/>
          </p:cNvPicPr>
          <p:nvPr>
            <a:wavAudioFile r:embed="rId1" name="der Feuerwehrmann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26431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9" name="die Sekretärin.wav">
            <a:hlinkClick r:id="" action="ppaction://media"/>
          </p:cNvPr>
          <p:cNvPicPr>
            <a:picLocks noRot="1" noChangeAspect="1"/>
          </p:cNvPicPr>
          <p:nvPr>
            <a:wavAudioFile r:embed="rId1" name="die Sekretärin.wav"/>
          </p:nvPr>
        </p:nvPicPr>
        <p:blipFill>
          <a:blip r:embed="rId5" cstate="print"/>
          <a:stretch>
            <a:fillRect/>
          </a:stretch>
        </p:blipFill>
        <p:spPr>
          <a:xfrm>
            <a:off x="12739734" y="2000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programmi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0132" y="857232"/>
            <a:ext cx="3360146" cy="2714644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0"/>
            <a:ext cx="52149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Programmierer</a:t>
            </a:r>
          </a:p>
        </p:txBody>
      </p:sp>
      <p:pic>
        <p:nvPicPr>
          <p:cNvPr id="11" name="Рисунок 10" descr="kindergarten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86614" y="928670"/>
            <a:ext cx="2571768" cy="2577241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262646" y="0"/>
            <a:ext cx="59293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Kindergärtnerin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4" name="Рисунок 13" descr="farm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39074" y="4697760"/>
            <a:ext cx="3502761" cy="2160240"/>
          </a:xfrm>
          <a:prstGeom prst="rect">
            <a:avLst/>
          </a:prstGeom>
        </p:spPr>
      </p:pic>
      <p:pic>
        <p:nvPicPr>
          <p:cNvPr id="15" name="Рисунок 14" descr="aktris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66910" y="4483470"/>
            <a:ext cx="2241168" cy="2285992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7405654" y="3588406"/>
            <a:ext cx="42862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en-US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Bauer</a:t>
            </a:r>
            <a:endParaRPr lang="en-US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09522" y="3500438"/>
            <a:ext cx="62388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Schauspielerin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Programmie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Kindergärtne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Schauspiele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Ba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  <p:bldP spid="17" grpId="0"/>
      <p:bldP spid="19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9" name="die Putzfrau.wav">
            <a:hlinkClick r:id="" action="ppaction://media"/>
          </p:cNvPr>
          <p:cNvPicPr>
            <a:picLocks noRot="1" noChangeAspect="1"/>
          </p:cNvPicPr>
          <p:nvPr>
            <a:wavAudioFile r:embed="rId1" name="die Putzfrau.wav"/>
          </p:nvPr>
        </p:nvPicPr>
        <p:blipFill>
          <a:blip r:embed="rId5" cstate="print"/>
          <a:stretch>
            <a:fillRect/>
          </a:stretch>
        </p:blipFill>
        <p:spPr>
          <a:xfrm>
            <a:off x="12596858" y="16430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der Tierarzt.wav">
            <a:hlinkClick r:id="" action="ppaction://media"/>
          </p:cNvPr>
          <p:cNvPicPr>
            <a:picLocks noRot="1" noChangeAspect="1"/>
          </p:cNvPicPr>
          <p:nvPr>
            <a:wavAudioFile r:embed="rId1" name="der Tierarzt.wav"/>
          </p:nvPr>
        </p:nvPicPr>
        <p:blipFill>
          <a:blip r:embed="rId5" cstate="print"/>
          <a:stretch>
            <a:fillRect/>
          </a:stretch>
        </p:blipFill>
        <p:spPr>
          <a:xfrm>
            <a:off x="12668296" y="15716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9" name="der Briefträger.wav">
            <a:hlinkClick r:id="" action="ppaction://media"/>
          </p:cNvPr>
          <p:cNvPicPr>
            <a:picLocks noRot="1" noChangeAspect="1"/>
          </p:cNvPicPr>
          <p:nvPr>
            <a:wavAudioFile r:embed="rId1" name="der Briefträger.wav"/>
          </p:nvPr>
        </p:nvPicPr>
        <p:blipFill>
          <a:blip r:embed="rId5" cstate="print"/>
          <a:stretch>
            <a:fillRect/>
          </a:stretch>
        </p:blipFill>
        <p:spPr>
          <a:xfrm>
            <a:off x="12596858" y="150017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2481282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8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Покажи, что назвали</a:t>
            </a:r>
            <a:endParaRPr lang="en-US" altLang="ru-RU" sz="8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Штриховая стрелка вправо 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9" name="der Busfahrer.wav">
            <a:hlinkClick r:id="" action="ppaction://media"/>
          </p:cNvPr>
          <p:cNvPicPr>
            <a:picLocks noRot="1" noChangeAspect="1"/>
          </p:cNvPicPr>
          <p:nvPr>
            <a:wavAudioFile r:embed="rId1" name="der Busfahrer.wav"/>
          </p:nvPr>
        </p:nvPicPr>
        <p:blipFill>
          <a:blip r:embed="rId5" cstate="print"/>
          <a:stretch>
            <a:fillRect/>
          </a:stretch>
        </p:blipFill>
        <p:spPr>
          <a:xfrm>
            <a:off x="12668296" y="321468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  <p:pic>
        <p:nvPicPr>
          <p:cNvPr id="9" name="die Hausfrau.wav">
            <a:hlinkClick r:id="" action="ppaction://media"/>
          </p:cNvPr>
          <p:cNvPicPr>
            <a:picLocks noRot="1" noChangeAspect="1"/>
          </p:cNvPicPr>
          <p:nvPr>
            <a:wavAudioFile r:embed="rId1" name="die Hausfrau.wav"/>
          </p:nvPr>
        </p:nvPicPr>
        <p:blipFill>
          <a:blip r:embed="rId5" cstate="print"/>
          <a:stretch>
            <a:fillRect/>
          </a:stretch>
        </p:blipFill>
        <p:spPr>
          <a:xfrm>
            <a:off x="12596858" y="2000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3571876"/>
            <a:ext cx="46646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8678" y="3500438"/>
            <a:ext cx="2286016" cy="2963140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0644" y="285728"/>
            <a:ext cx="2134217" cy="285749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4496" y="285728"/>
            <a:ext cx="1815656" cy="2857496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143248"/>
            <a:ext cx="3429024" cy="33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588" y="285728"/>
            <a:ext cx="4011753" cy="2714620"/>
          </a:xfrm>
          <a:prstGeom prst="rect">
            <a:avLst/>
          </a:prstGeom>
        </p:spPr>
      </p:pic>
      <p:pic>
        <p:nvPicPr>
          <p:cNvPr id="9" name="die Bibliothekarin.wav">
            <a:hlinkClick r:id="" action="ppaction://media"/>
          </p:cNvPr>
          <p:cNvPicPr>
            <a:picLocks noRot="1" noChangeAspect="1"/>
          </p:cNvPicPr>
          <p:nvPr>
            <a:wavAudioFile r:embed="rId1" name="die Bibliothekarin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328612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farm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752" y="0"/>
            <a:ext cx="4401671" cy="2714620"/>
          </a:xfrm>
          <a:prstGeom prst="rect">
            <a:avLst/>
          </a:prstGeom>
        </p:spPr>
      </p:pic>
      <p:pic>
        <p:nvPicPr>
          <p:cNvPr id="18" name="Рисунок 17" descr="aktris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0"/>
            <a:ext cx="3011578" cy="3071810"/>
          </a:xfrm>
          <a:prstGeom prst="rect">
            <a:avLst/>
          </a:prstGeom>
        </p:spPr>
      </p:pic>
      <p:pic>
        <p:nvPicPr>
          <p:cNvPr id="19" name="Рисунок 18" descr="kindergarten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1818" y="3143248"/>
            <a:ext cx="3350456" cy="3357586"/>
          </a:xfrm>
          <a:prstGeom prst="rect">
            <a:avLst/>
          </a:prstGeom>
        </p:spPr>
      </p:pic>
      <p:pic>
        <p:nvPicPr>
          <p:cNvPr id="22" name="Рисунок 21" descr="programmi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3968" y="3214686"/>
            <a:ext cx="397912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farm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752" y="0"/>
            <a:ext cx="4401671" cy="2714620"/>
          </a:xfrm>
          <a:prstGeom prst="rect">
            <a:avLst/>
          </a:prstGeom>
        </p:spPr>
      </p:pic>
      <p:pic>
        <p:nvPicPr>
          <p:cNvPr id="19" name="Рисунок 18" descr="kindergarten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1818" y="3143248"/>
            <a:ext cx="3350456" cy="3357586"/>
          </a:xfrm>
          <a:prstGeom prst="rect">
            <a:avLst/>
          </a:prstGeom>
        </p:spPr>
      </p:pic>
      <p:pic>
        <p:nvPicPr>
          <p:cNvPr id="22" name="Рисунок 21" descr="programmi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3968" y="3214686"/>
            <a:ext cx="397912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aktris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0"/>
            <a:ext cx="3011578" cy="3071810"/>
          </a:xfrm>
          <a:prstGeom prst="rect">
            <a:avLst/>
          </a:prstGeom>
        </p:spPr>
      </p:pic>
      <p:pic>
        <p:nvPicPr>
          <p:cNvPr id="7" name="die Schauspielerin.wav">
            <a:hlinkClick r:id="" action="ppaction://media"/>
          </p:cNvPr>
          <p:cNvPicPr>
            <a:picLocks noRot="1" noChangeAspect="1"/>
          </p:cNvPicPr>
          <p:nvPr>
            <a:wavAudioFile r:embed="rId1" name="die Schauspielerin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27860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 Fahrer.wav">
            <a:hlinkClick r:id="" action="ppaction://media"/>
          </p:cNvPr>
          <p:cNvPicPr>
            <a:picLocks noRot="1" noChangeAspect="1"/>
          </p:cNvPicPr>
          <p:nvPr>
            <a:wavAudioFile r:embed="rId1" name="der Fahrer.wav"/>
          </p:nvPr>
        </p:nvPicPr>
        <p:blipFill>
          <a:blip r:embed="rId6" cstate="print"/>
          <a:stretch>
            <a:fillRect/>
          </a:stretch>
        </p:blipFill>
        <p:spPr>
          <a:xfrm>
            <a:off x="12668296" y="2285992"/>
            <a:ext cx="304800" cy="304800"/>
          </a:xfrm>
          <a:prstGeom prst="rect">
            <a:avLst/>
          </a:prstGeom>
        </p:spPr>
      </p:pic>
      <p:pic>
        <p:nvPicPr>
          <p:cNvPr id="11" name="Рисунок 10" descr="mehanik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0116" y="357166"/>
            <a:ext cx="2346898" cy="2786082"/>
          </a:xfrm>
          <a:prstGeom prst="rect">
            <a:avLst/>
          </a:prstGeom>
        </p:spPr>
      </p:pic>
      <p:pic>
        <p:nvPicPr>
          <p:cNvPr id="12" name="Рисунок 11" descr="driv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39140" y="500042"/>
            <a:ext cx="2038046" cy="2714644"/>
          </a:xfrm>
          <a:prstGeom prst="rect">
            <a:avLst/>
          </a:prstGeom>
        </p:spPr>
      </p:pic>
      <p:pic>
        <p:nvPicPr>
          <p:cNvPr id="13" name="Рисунок 12" descr="HMXAO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2530" y="3500438"/>
            <a:ext cx="1937470" cy="2786082"/>
          </a:xfrm>
          <a:prstGeom prst="rect">
            <a:avLst/>
          </a:prstGeom>
        </p:spPr>
      </p:pic>
      <p:pic>
        <p:nvPicPr>
          <p:cNvPr id="14" name="Рисунок 13" descr="krankenschwester_cartoon_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81487" y="3643314"/>
            <a:ext cx="2008409" cy="2714644"/>
          </a:xfrm>
          <a:prstGeom prst="rect">
            <a:avLst/>
          </a:prstGeom>
        </p:spPr>
      </p:pic>
      <p:pic>
        <p:nvPicPr>
          <p:cNvPr id="15" name="Рисунок 14" descr="arti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81883" y="3714752"/>
            <a:ext cx="2738765" cy="2571768"/>
          </a:xfrm>
          <a:prstGeom prst="rect">
            <a:avLst/>
          </a:prstGeom>
        </p:spPr>
      </p:pic>
      <p:pic>
        <p:nvPicPr>
          <p:cNvPr id="16" name="Рисунок 15" descr="teacher-at-map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6844" y="428604"/>
            <a:ext cx="2071702" cy="2825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farm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752" y="0"/>
            <a:ext cx="4401671" cy="2714620"/>
          </a:xfrm>
          <a:prstGeom prst="rect">
            <a:avLst/>
          </a:prstGeom>
        </p:spPr>
      </p:pic>
      <p:pic>
        <p:nvPicPr>
          <p:cNvPr id="18" name="Рисунок 17" descr="aktris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0"/>
            <a:ext cx="3011578" cy="3071810"/>
          </a:xfrm>
          <a:prstGeom prst="rect">
            <a:avLst/>
          </a:prstGeom>
        </p:spPr>
      </p:pic>
      <p:pic>
        <p:nvPicPr>
          <p:cNvPr id="19" name="Рисунок 18" descr="kindergarten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1818" y="3143248"/>
            <a:ext cx="3350456" cy="3357586"/>
          </a:xfrm>
          <a:prstGeom prst="rect">
            <a:avLst/>
          </a:prstGeom>
        </p:spPr>
      </p:pic>
      <p:pic>
        <p:nvPicPr>
          <p:cNvPr id="22" name="Рисунок 21" descr="programmi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3968" y="3214686"/>
            <a:ext cx="397912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farm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752" y="0"/>
            <a:ext cx="4401671" cy="2714620"/>
          </a:xfrm>
          <a:prstGeom prst="rect">
            <a:avLst/>
          </a:prstGeom>
        </p:spPr>
      </p:pic>
      <p:pic>
        <p:nvPicPr>
          <p:cNvPr id="18" name="Рисунок 17" descr="aktris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0"/>
            <a:ext cx="3011578" cy="3071810"/>
          </a:xfrm>
          <a:prstGeom prst="rect">
            <a:avLst/>
          </a:prstGeom>
        </p:spPr>
      </p:pic>
      <p:pic>
        <p:nvPicPr>
          <p:cNvPr id="22" name="Рисунок 21" descr="programmi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3968" y="3214686"/>
            <a:ext cx="397912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kindergarten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1818" y="3143248"/>
            <a:ext cx="3350456" cy="3357586"/>
          </a:xfrm>
          <a:prstGeom prst="rect">
            <a:avLst/>
          </a:prstGeom>
        </p:spPr>
      </p:pic>
      <p:pic>
        <p:nvPicPr>
          <p:cNvPr id="7" name="die Kindergärtnerin.wav">
            <a:hlinkClick r:id="" action="ppaction://media"/>
          </p:cNvPr>
          <p:cNvPicPr>
            <a:picLocks noRot="1" noChangeAspect="1"/>
          </p:cNvPicPr>
          <p:nvPr>
            <a:wavAudioFile r:embed="rId1" name="die Kindergärtnerin.wav"/>
          </p:nvPr>
        </p:nvPicPr>
        <p:blipFill>
          <a:blip r:embed="rId5" cstate="print"/>
          <a:stretch>
            <a:fillRect/>
          </a:stretch>
        </p:blipFill>
        <p:spPr>
          <a:xfrm>
            <a:off x="12668296" y="16430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farm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752" y="0"/>
            <a:ext cx="4401671" cy="2714620"/>
          </a:xfrm>
          <a:prstGeom prst="rect">
            <a:avLst/>
          </a:prstGeom>
        </p:spPr>
      </p:pic>
      <p:pic>
        <p:nvPicPr>
          <p:cNvPr id="18" name="Рисунок 17" descr="aktris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0"/>
            <a:ext cx="3011578" cy="3071810"/>
          </a:xfrm>
          <a:prstGeom prst="rect">
            <a:avLst/>
          </a:prstGeom>
        </p:spPr>
      </p:pic>
      <p:pic>
        <p:nvPicPr>
          <p:cNvPr id="19" name="Рисунок 18" descr="kindergarten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1818" y="3143248"/>
            <a:ext cx="3350456" cy="3357586"/>
          </a:xfrm>
          <a:prstGeom prst="rect">
            <a:avLst/>
          </a:prstGeom>
        </p:spPr>
      </p:pic>
      <p:pic>
        <p:nvPicPr>
          <p:cNvPr id="22" name="Рисунок 21" descr="programmi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3968" y="3214686"/>
            <a:ext cx="397912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aktris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2596" y="0"/>
            <a:ext cx="3011578" cy="3071810"/>
          </a:xfrm>
          <a:prstGeom prst="rect">
            <a:avLst/>
          </a:prstGeom>
        </p:spPr>
      </p:pic>
      <p:pic>
        <p:nvPicPr>
          <p:cNvPr id="19" name="Рисунок 18" descr="kindergarten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1818" y="3143248"/>
            <a:ext cx="3350456" cy="3357586"/>
          </a:xfrm>
          <a:prstGeom prst="rect">
            <a:avLst/>
          </a:prstGeom>
        </p:spPr>
      </p:pic>
      <p:pic>
        <p:nvPicPr>
          <p:cNvPr id="22" name="Рисунок 21" descr="programmi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3968" y="3214686"/>
            <a:ext cx="397912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farm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1752" y="0"/>
            <a:ext cx="4401671" cy="2714620"/>
          </a:xfrm>
          <a:prstGeom prst="rect">
            <a:avLst/>
          </a:prstGeom>
        </p:spPr>
      </p:pic>
      <p:pic>
        <p:nvPicPr>
          <p:cNvPr id="7" name="der Bauer.wav">
            <a:hlinkClick r:id="" action="ppaction://media"/>
          </p:cNvPr>
          <p:cNvPicPr>
            <a:picLocks noRot="1" noChangeAspect="1"/>
          </p:cNvPicPr>
          <p:nvPr>
            <a:wavAudioFile r:embed="rId1" name="der Bauer.wav"/>
          </p:nvPr>
        </p:nvPicPr>
        <p:blipFill>
          <a:blip r:embed="rId5" cstate="print"/>
          <a:stretch>
            <a:fillRect/>
          </a:stretch>
        </p:blipFill>
        <p:spPr>
          <a:xfrm>
            <a:off x="12668296" y="292893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farm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752" y="0"/>
            <a:ext cx="4401671" cy="2714620"/>
          </a:xfrm>
          <a:prstGeom prst="rect">
            <a:avLst/>
          </a:prstGeom>
        </p:spPr>
      </p:pic>
      <p:pic>
        <p:nvPicPr>
          <p:cNvPr id="18" name="Рисунок 17" descr="aktris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0"/>
            <a:ext cx="3011578" cy="3071810"/>
          </a:xfrm>
          <a:prstGeom prst="rect">
            <a:avLst/>
          </a:prstGeom>
        </p:spPr>
      </p:pic>
      <p:pic>
        <p:nvPicPr>
          <p:cNvPr id="19" name="Рисунок 18" descr="kindergarten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1818" y="3143248"/>
            <a:ext cx="3350456" cy="3357586"/>
          </a:xfrm>
          <a:prstGeom prst="rect">
            <a:avLst/>
          </a:prstGeom>
        </p:spPr>
      </p:pic>
      <p:pic>
        <p:nvPicPr>
          <p:cNvPr id="22" name="Рисунок 21" descr="programmi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3968" y="3214686"/>
            <a:ext cx="397912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farm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752" y="0"/>
            <a:ext cx="4401671" cy="2714620"/>
          </a:xfrm>
          <a:prstGeom prst="rect">
            <a:avLst/>
          </a:prstGeom>
        </p:spPr>
      </p:pic>
      <p:pic>
        <p:nvPicPr>
          <p:cNvPr id="18" name="Рисунок 17" descr="aktris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0"/>
            <a:ext cx="3011578" cy="3071810"/>
          </a:xfrm>
          <a:prstGeom prst="rect">
            <a:avLst/>
          </a:prstGeom>
        </p:spPr>
      </p:pic>
      <p:pic>
        <p:nvPicPr>
          <p:cNvPr id="19" name="Рисунок 18" descr="kindergarten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1818" y="3143248"/>
            <a:ext cx="3350456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programmi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968" y="3214686"/>
            <a:ext cx="3979120" cy="3214710"/>
          </a:xfrm>
          <a:prstGeom prst="rect">
            <a:avLst/>
          </a:prstGeom>
        </p:spPr>
      </p:pic>
      <p:pic>
        <p:nvPicPr>
          <p:cNvPr id="7" name="der Programmierer.wav">
            <a:hlinkClick r:id="" action="ppaction://media"/>
          </p:cNvPr>
          <p:cNvPicPr>
            <a:picLocks noRot="1" noChangeAspect="1"/>
          </p:cNvPicPr>
          <p:nvPr>
            <a:wavAudioFile r:embed="rId1" name="der Programmierer.wav"/>
          </p:nvPr>
        </p:nvPicPr>
        <p:blipFill>
          <a:blip r:embed="rId5" cstate="print"/>
          <a:stretch>
            <a:fillRect/>
          </a:stretch>
        </p:blipFill>
        <p:spPr>
          <a:xfrm>
            <a:off x="12453982" y="28574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 Arzt.wav">
            <a:hlinkClick r:id="" action="ppaction://media"/>
          </p:cNvPr>
          <p:cNvPicPr>
            <a:picLocks noRot="1" noChangeAspect="1"/>
          </p:cNvPicPr>
          <p:nvPr>
            <a:wavAudioFile r:embed="rId1" name="der Arzt.wav"/>
          </p:nvPr>
        </p:nvPicPr>
        <p:blipFill>
          <a:blip r:embed="rId6" cstate="print"/>
          <a:stretch>
            <a:fillRect/>
          </a:stretch>
        </p:blipFill>
        <p:spPr>
          <a:xfrm>
            <a:off x="12739734" y="3000372"/>
            <a:ext cx="304800" cy="304800"/>
          </a:xfrm>
          <a:prstGeom prst="rect">
            <a:avLst/>
          </a:prstGeom>
        </p:spPr>
      </p:pic>
      <p:pic>
        <p:nvPicPr>
          <p:cNvPr id="11" name="Рисунок 10" descr="mehanik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0116" y="357166"/>
            <a:ext cx="2346898" cy="2786082"/>
          </a:xfrm>
          <a:prstGeom prst="rect">
            <a:avLst/>
          </a:prstGeom>
        </p:spPr>
      </p:pic>
      <p:pic>
        <p:nvPicPr>
          <p:cNvPr id="12" name="Рисунок 11" descr="driv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39140" y="500042"/>
            <a:ext cx="2038046" cy="2714644"/>
          </a:xfrm>
          <a:prstGeom prst="rect">
            <a:avLst/>
          </a:prstGeom>
        </p:spPr>
      </p:pic>
      <p:pic>
        <p:nvPicPr>
          <p:cNvPr id="13" name="Рисунок 12" descr="HMXAO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2530" y="3500438"/>
            <a:ext cx="1937470" cy="2786082"/>
          </a:xfrm>
          <a:prstGeom prst="rect">
            <a:avLst/>
          </a:prstGeom>
        </p:spPr>
      </p:pic>
      <p:pic>
        <p:nvPicPr>
          <p:cNvPr id="14" name="Рисунок 13" descr="krankenschwester_cartoon_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81487" y="3643314"/>
            <a:ext cx="2008409" cy="2714644"/>
          </a:xfrm>
          <a:prstGeom prst="rect">
            <a:avLst/>
          </a:prstGeom>
        </p:spPr>
      </p:pic>
      <p:pic>
        <p:nvPicPr>
          <p:cNvPr id="15" name="Рисунок 14" descr="arti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81883" y="3714752"/>
            <a:ext cx="2738765" cy="2571768"/>
          </a:xfrm>
          <a:prstGeom prst="rect">
            <a:avLst/>
          </a:prstGeom>
        </p:spPr>
      </p:pic>
      <p:pic>
        <p:nvPicPr>
          <p:cNvPr id="16" name="Рисунок 15" descr="teacher-at-map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6844" y="428604"/>
            <a:ext cx="2071702" cy="2825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 Arbeiter.wav">
            <a:hlinkClick r:id="" action="ppaction://media"/>
          </p:cNvPr>
          <p:cNvPicPr>
            <a:picLocks noRot="1" noChangeAspect="1"/>
          </p:cNvPicPr>
          <p:nvPr>
            <a:wavAudioFile r:embed="rId1" name="der Arbeiter.wav"/>
          </p:nvPr>
        </p:nvPicPr>
        <p:blipFill>
          <a:blip r:embed="rId6" cstate="print"/>
          <a:stretch>
            <a:fillRect/>
          </a:stretch>
        </p:blipFill>
        <p:spPr>
          <a:xfrm>
            <a:off x="12739734" y="2643182"/>
            <a:ext cx="304800" cy="304800"/>
          </a:xfrm>
          <a:prstGeom prst="rect">
            <a:avLst/>
          </a:prstGeom>
        </p:spPr>
      </p:pic>
      <p:pic>
        <p:nvPicPr>
          <p:cNvPr id="11" name="Рисунок 10" descr="mehanik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0116" y="357166"/>
            <a:ext cx="2346898" cy="2786082"/>
          </a:xfrm>
          <a:prstGeom prst="rect">
            <a:avLst/>
          </a:prstGeom>
        </p:spPr>
      </p:pic>
      <p:pic>
        <p:nvPicPr>
          <p:cNvPr id="12" name="Рисунок 11" descr="driv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39140" y="500042"/>
            <a:ext cx="2038046" cy="2714644"/>
          </a:xfrm>
          <a:prstGeom prst="rect">
            <a:avLst/>
          </a:prstGeom>
        </p:spPr>
      </p:pic>
      <p:pic>
        <p:nvPicPr>
          <p:cNvPr id="13" name="Рисунок 12" descr="HMXAO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2530" y="3500438"/>
            <a:ext cx="1937470" cy="2786082"/>
          </a:xfrm>
          <a:prstGeom prst="rect">
            <a:avLst/>
          </a:prstGeom>
        </p:spPr>
      </p:pic>
      <p:pic>
        <p:nvPicPr>
          <p:cNvPr id="14" name="Рисунок 13" descr="krankenschwester_cartoon_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81487" y="3643314"/>
            <a:ext cx="2008409" cy="2714644"/>
          </a:xfrm>
          <a:prstGeom prst="rect">
            <a:avLst/>
          </a:prstGeom>
        </p:spPr>
      </p:pic>
      <p:pic>
        <p:nvPicPr>
          <p:cNvPr id="15" name="Рисунок 14" descr="arti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81883" y="3714752"/>
            <a:ext cx="2738765" cy="2571768"/>
          </a:xfrm>
          <a:prstGeom prst="rect">
            <a:avLst/>
          </a:prstGeom>
        </p:spPr>
      </p:pic>
      <p:pic>
        <p:nvPicPr>
          <p:cNvPr id="16" name="Рисунок 15" descr="teacher-at-map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6844" y="428604"/>
            <a:ext cx="2071702" cy="2825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 Maler.wav">
            <a:hlinkClick r:id="" action="ppaction://media"/>
          </p:cNvPr>
          <p:cNvPicPr>
            <a:picLocks noRot="1" noChangeAspect="1"/>
          </p:cNvPicPr>
          <p:nvPr>
            <a:wavAudioFile r:embed="rId1" name="der Maler.wav"/>
          </p:nvPr>
        </p:nvPicPr>
        <p:blipFill>
          <a:blip r:embed="rId6" cstate="print"/>
          <a:stretch>
            <a:fillRect/>
          </a:stretch>
        </p:blipFill>
        <p:spPr>
          <a:xfrm>
            <a:off x="12882610" y="2786058"/>
            <a:ext cx="304800" cy="304800"/>
          </a:xfrm>
          <a:prstGeom prst="rect">
            <a:avLst/>
          </a:prstGeom>
        </p:spPr>
      </p:pic>
      <p:pic>
        <p:nvPicPr>
          <p:cNvPr id="11" name="Рисунок 10" descr="mehanik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0116" y="357166"/>
            <a:ext cx="2346898" cy="2786082"/>
          </a:xfrm>
          <a:prstGeom prst="rect">
            <a:avLst/>
          </a:prstGeom>
        </p:spPr>
      </p:pic>
      <p:pic>
        <p:nvPicPr>
          <p:cNvPr id="12" name="Рисунок 11" descr="driv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39140" y="500042"/>
            <a:ext cx="2038046" cy="2714644"/>
          </a:xfrm>
          <a:prstGeom prst="rect">
            <a:avLst/>
          </a:prstGeom>
        </p:spPr>
      </p:pic>
      <p:pic>
        <p:nvPicPr>
          <p:cNvPr id="13" name="Рисунок 12" descr="HMXAO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2530" y="3500438"/>
            <a:ext cx="1937470" cy="2786082"/>
          </a:xfrm>
          <a:prstGeom prst="rect">
            <a:avLst/>
          </a:prstGeom>
        </p:spPr>
      </p:pic>
      <p:pic>
        <p:nvPicPr>
          <p:cNvPr id="14" name="Рисунок 13" descr="krankenschwester_cartoon_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81487" y="3643314"/>
            <a:ext cx="2008409" cy="2714644"/>
          </a:xfrm>
          <a:prstGeom prst="rect">
            <a:avLst/>
          </a:prstGeom>
        </p:spPr>
      </p:pic>
      <p:pic>
        <p:nvPicPr>
          <p:cNvPr id="15" name="Рисунок 14" descr="arti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81883" y="3714752"/>
            <a:ext cx="2738765" cy="2571768"/>
          </a:xfrm>
          <a:prstGeom prst="rect">
            <a:avLst/>
          </a:prstGeom>
        </p:spPr>
      </p:pic>
      <p:pic>
        <p:nvPicPr>
          <p:cNvPr id="16" name="Рисунок 15" descr="teacher-at-map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6844" y="428604"/>
            <a:ext cx="2071702" cy="2825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Krankenschwester.wav">
            <a:hlinkClick r:id="" action="ppaction://media"/>
          </p:cNvPr>
          <p:cNvPicPr>
            <a:picLocks noRot="1" noChangeAspect="1"/>
          </p:cNvPicPr>
          <p:nvPr>
            <a:wavAudioFile r:embed="rId1" name="die Krankenschwester.wav"/>
          </p:nvPr>
        </p:nvPicPr>
        <p:blipFill>
          <a:blip r:embed="rId6" cstate="print"/>
          <a:stretch>
            <a:fillRect/>
          </a:stretch>
        </p:blipFill>
        <p:spPr>
          <a:xfrm>
            <a:off x="12739734" y="3000372"/>
            <a:ext cx="304800" cy="304800"/>
          </a:xfrm>
          <a:prstGeom prst="rect">
            <a:avLst/>
          </a:prstGeom>
        </p:spPr>
      </p:pic>
      <p:pic>
        <p:nvPicPr>
          <p:cNvPr id="11" name="Рисунок 10" descr="mehanik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0116" y="357166"/>
            <a:ext cx="2346898" cy="2786082"/>
          </a:xfrm>
          <a:prstGeom prst="rect">
            <a:avLst/>
          </a:prstGeom>
        </p:spPr>
      </p:pic>
      <p:pic>
        <p:nvPicPr>
          <p:cNvPr id="12" name="Рисунок 11" descr="driv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39140" y="500042"/>
            <a:ext cx="2038046" cy="2714644"/>
          </a:xfrm>
          <a:prstGeom prst="rect">
            <a:avLst/>
          </a:prstGeom>
        </p:spPr>
      </p:pic>
      <p:pic>
        <p:nvPicPr>
          <p:cNvPr id="13" name="Рисунок 12" descr="HMXAO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2530" y="3500438"/>
            <a:ext cx="1937470" cy="2786082"/>
          </a:xfrm>
          <a:prstGeom prst="rect">
            <a:avLst/>
          </a:prstGeom>
        </p:spPr>
      </p:pic>
      <p:pic>
        <p:nvPicPr>
          <p:cNvPr id="14" name="Рисунок 13" descr="krankenschwester_cartoon_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81487" y="3643314"/>
            <a:ext cx="2008409" cy="2714644"/>
          </a:xfrm>
          <a:prstGeom prst="rect">
            <a:avLst/>
          </a:prstGeom>
        </p:spPr>
      </p:pic>
      <p:pic>
        <p:nvPicPr>
          <p:cNvPr id="15" name="Рисунок 14" descr="arti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81883" y="3714752"/>
            <a:ext cx="2738765" cy="2571768"/>
          </a:xfrm>
          <a:prstGeom prst="rect">
            <a:avLst/>
          </a:prstGeom>
        </p:spPr>
      </p:pic>
      <p:pic>
        <p:nvPicPr>
          <p:cNvPr id="16" name="Рисунок 15" descr="teacher-at-map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6844" y="428604"/>
            <a:ext cx="2071702" cy="2825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 Lehrer.wav">
            <a:hlinkClick r:id="" action="ppaction://media"/>
          </p:cNvPr>
          <p:cNvPicPr>
            <a:picLocks noRot="1" noChangeAspect="1"/>
          </p:cNvPicPr>
          <p:nvPr>
            <a:wavAudioFile r:embed="rId1" name="der Lehrer.wav"/>
          </p:nvPr>
        </p:nvPicPr>
        <p:blipFill>
          <a:blip r:embed="rId6" cstate="print"/>
          <a:stretch>
            <a:fillRect/>
          </a:stretch>
        </p:blipFill>
        <p:spPr>
          <a:xfrm>
            <a:off x="12668296" y="2143116"/>
            <a:ext cx="304800" cy="304800"/>
          </a:xfrm>
          <a:prstGeom prst="rect">
            <a:avLst/>
          </a:prstGeom>
        </p:spPr>
      </p:pic>
      <p:pic>
        <p:nvPicPr>
          <p:cNvPr id="11" name="Рисунок 10" descr="mehanik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0116" y="357166"/>
            <a:ext cx="2346898" cy="2786082"/>
          </a:xfrm>
          <a:prstGeom prst="rect">
            <a:avLst/>
          </a:prstGeom>
        </p:spPr>
      </p:pic>
      <p:pic>
        <p:nvPicPr>
          <p:cNvPr id="12" name="Рисунок 11" descr="driv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39140" y="500042"/>
            <a:ext cx="2038046" cy="2714644"/>
          </a:xfrm>
          <a:prstGeom prst="rect">
            <a:avLst/>
          </a:prstGeom>
        </p:spPr>
      </p:pic>
      <p:pic>
        <p:nvPicPr>
          <p:cNvPr id="13" name="Рисунок 12" descr="HMXAO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2530" y="3500438"/>
            <a:ext cx="1937470" cy="2786082"/>
          </a:xfrm>
          <a:prstGeom prst="rect">
            <a:avLst/>
          </a:prstGeom>
        </p:spPr>
      </p:pic>
      <p:pic>
        <p:nvPicPr>
          <p:cNvPr id="14" name="Рисунок 13" descr="krankenschwester_cartoon_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81487" y="3643314"/>
            <a:ext cx="2008409" cy="2714644"/>
          </a:xfrm>
          <a:prstGeom prst="rect">
            <a:avLst/>
          </a:prstGeom>
        </p:spPr>
      </p:pic>
      <p:pic>
        <p:nvPicPr>
          <p:cNvPr id="15" name="Рисунок 14" descr="arti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81883" y="3714752"/>
            <a:ext cx="2738765" cy="2571768"/>
          </a:xfrm>
          <a:prstGeom prst="rect">
            <a:avLst/>
          </a:prstGeom>
        </p:spPr>
      </p:pic>
      <p:pic>
        <p:nvPicPr>
          <p:cNvPr id="16" name="Рисунок 15" descr="teacher-at-map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6844" y="428604"/>
            <a:ext cx="2071702" cy="2825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er Geschäftsmann.wav">
            <a:hlinkClick r:id="" action="ppaction://media"/>
          </p:cNvPr>
          <p:cNvPicPr>
            <a:picLocks noRot="1" noChangeAspect="1"/>
          </p:cNvPicPr>
          <p:nvPr>
            <a:wavAudioFile r:embed="rId1" name="der Geschäftsmann.wav"/>
          </p:nvPr>
        </p:nvPicPr>
        <p:blipFill>
          <a:blip r:embed="rId6" cstate="print"/>
          <a:stretch>
            <a:fillRect/>
          </a:stretch>
        </p:blipFill>
        <p:spPr>
          <a:xfrm>
            <a:off x="12882610" y="1714488"/>
            <a:ext cx="304800" cy="304800"/>
          </a:xfrm>
          <a:prstGeom prst="rect">
            <a:avLst/>
          </a:prstGeom>
        </p:spPr>
      </p:pic>
      <p:pic>
        <p:nvPicPr>
          <p:cNvPr id="9" name="Рисунок 8" descr="builder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398" y="357166"/>
            <a:ext cx="3539264" cy="2857520"/>
          </a:xfrm>
          <a:prstGeom prst="rect">
            <a:avLst/>
          </a:prstGeom>
        </p:spPr>
      </p:pic>
      <p:pic>
        <p:nvPicPr>
          <p:cNvPr id="11" name="Рисунок 10" descr="pova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9720" y="3428999"/>
            <a:ext cx="3286148" cy="3207283"/>
          </a:xfrm>
          <a:prstGeom prst="rect">
            <a:avLst/>
          </a:prstGeom>
        </p:spPr>
      </p:pic>
      <p:pic>
        <p:nvPicPr>
          <p:cNvPr id="15" name="Рисунок 14" descr="Wai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8875" y="3571876"/>
            <a:ext cx="3607619" cy="2857520"/>
          </a:xfrm>
          <a:prstGeom prst="rect">
            <a:avLst/>
          </a:prstGeom>
        </p:spPr>
      </p:pic>
      <p:pic>
        <p:nvPicPr>
          <p:cNvPr id="17" name="Рисунок 16" descr="buhal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6197" y="357166"/>
            <a:ext cx="3466335" cy="2786082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10050" y="357166"/>
            <a:ext cx="2933126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43872" y="0"/>
            <a:ext cx="2016224" cy="2393528"/>
          </a:xfrm>
          <a:prstGeom prst="rect">
            <a:avLst/>
          </a:prstGeom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309522" y="2276872"/>
            <a:ext cx="30501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Lehrer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4295800" y="2348880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Arbeiter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08368" y="0"/>
            <a:ext cx="1728192" cy="2301923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8544272" y="2269321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Fahrer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5340" y="3429000"/>
            <a:ext cx="1666547" cy="2396495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85728"/>
            <a:ext cx="3571900" cy="1785950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23836" y="5934670"/>
            <a:ext cx="21431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Arzt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95868" y="3286124"/>
            <a:ext cx="2006534" cy="2712109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952728" y="5934670"/>
            <a:ext cx="62865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Krankenschwester</a:t>
            </a:r>
            <a:endParaRPr lang="de-DE" altLang="ru-RU" sz="5400" b="1" i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095656" y="3429000"/>
            <a:ext cx="2592288" cy="2434223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9477356" y="5934670"/>
            <a:ext cx="27146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Maler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Leh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Arbe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Fah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Arz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Krankenschwe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 Ma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25" grpId="0"/>
      <p:bldP spid="18" grpId="0"/>
      <p:bldP spid="20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er Kellner .wav">
            <a:hlinkClick r:id="" action="ppaction://media"/>
          </p:cNvPr>
          <p:cNvPicPr>
            <a:picLocks noRot="1" noChangeAspect="1"/>
          </p:cNvPicPr>
          <p:nvPr>
            <a:wavAudioFile r:embed="rId1" name="der Kellner .wav"/>
          </p:nvPr>
        </p:nvPicPr>
        <p:blipFill>
          <a:blip r:embed="rId6" cstate="print"/>
          <a:stretch>
            <a:fillRect/>
          </a:stretch>
        </p:blipFill>
        <p:spPr>
          <a:xfrm>
            <a:off x="13168362" y="2071678"/>
            <a:ext cx="304800" cy="304800"/>
          </a:xfrm>
          <a:prstGeom prst="rect">
            <a:avLst/>
          </a:prstGeom>
        </p:spPr>
      </p:pic>
      <p:pic>
        <p:nvPicPr>
          <p:cNvPr id="9" name="Рисунок 8" descr="builder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398" y="357166"/>
            <a:ext cx="3539264" cy="2857520"/>
          </a:xfrm>
          <a:prstGeom prst="rect">
            <a:avLst/>
          </a:prstGeom>
        </p:spPr>
      </p:pic>
      <p:pic>
        <p:nvPicPr>
          <p:cNvPr id="11" name="Рисунок 10" descr="pova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9720" y="3428999"/>
            <a:ext cx="3286148" cy="3207283"/>
          </a:xfrm>
          <a:prstGeom prst="rect">
            <a:avLst/>
          </a:prstGeom>
        </p:spPr>
      </p:pic>
      <p:pic>
        <p:nvPicPr>
          <p:cNvPr id="15" name="Рисунок 14" descr="Wai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8875" y="3571876"/>
            <a:ext cx="3607619" cy="2857520"/>
          </a:xfrm>
          <a:prstGeom prst="rect">
            <a:avLst/>
          </a:prstGeom>
        </p:spPr>
      </p:pic>
      <p:pic>
        <p:nvPicPr>
          <p:cNvPr id="17" name="Рисунок 16" descr="buhal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6197" y="357166"/>
            <a:ext cx="3466335" cy="2786082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10050" y="357166"/>
            <a:ext cx="2933126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er Bauarbeiter.wav">
            <a:hlinkClick r:id="" action="ppaction://media"/>
          </p:cNvPr>
          <p:cNvPicPr>
            <a:picLocks noRot="1" noChangeAspect="1"/>
          </p:cNvPicPr>
          <p:nvPr>
            <a:wavAudioFile r:embed="rId1" name="der Bauarbeiter.wav"/>
          </p:nvPr>
        </p:nvPicPr>
        <p:blipFill>
          <a:blip r:embed="rId6" cstate="print"/>
          <a:stretch>
            <a:fillRect/>
          </a:stretch>
        </p:blipFill>
        <p:spPr>
          <a:xfrm>
            <a:off x="12882610" y="1928802"/>
            <a:ext cx="304800" cy="304800"/>
          </a:xfrm>
          <a:prstGeom prst="rect">
            <a:avLst/>
          </a:prstGeom>
        </p:spPr>
      </p:pic>
      <p:pic>
        <p:nvPicPr>
          <p:cNvPr id="19" name="Рисунок 18" descr="builder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398" y="357166"/>
            <a:ext cx="3539264" cy="2857520"/>
          </a:xfrm>
          <a:prstGeom prst="rect">
            <a:avLst/>
          </a:prstGeom>
        </p:spPr>
      </p:pic>
      <p:pic>
        <p:nvPicPr>
          <p:cNvPr id="20" name="Рисунок 19" descr="pova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9720" y="3428999"/>
            <a:ext cx="3286148" cy="3207283"/>
          </a:xfrm>
          <a:prstGeom prst="rect">
            <a:avLst/>
          </a:prstGeom>
        </p:spPr>
      </p:pic>
      <p:pic>
        <p:nvPicPr>
          <p:cNvPr id="22" name="Рисунок 21" descr="Wai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8875" y="3571876"/>
            <a:ext cx="3607619" cy="2857520"/>
          </a:xfrm>
          <a:prstGeom prst="rect">
            <a:avLst/>
          </a:prstGeom>
        </p:spPr>
      </p:pic>
      <p:pic>
        <p:nvPicPr>
          <p:cNvPr id="23" name="Рисунок 22" descr="buhal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6197" y="357166"/>
            <a:ext cx="3466335" cy="2786082"/>
          </a:xfrm>
          <a:prstGeom prst="rect">
            <a:avLst/>
          </a:prstGeom>
        </p:spPr>
      </p:pic>
      <p:pic>
        <p:nvPicPr>
          <p:cNvPr id="24" name="Рисунок 23" descr="bisnesma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10050" y="357166"/>
            <a:ext cx="2933126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er Koch.wav">
            <a:hlinkClick r:id="" action="ppaction://media"/>
          </p:cNvPr>
          <p:cNvPicPr>
            <a:picLocks noRot="1" noChangeAspect="1"/>
          </p:cNvPicPr>
          <p:nvPr>
            <a:wavAudioFile r:embed="rId1" name="der Koch.wav"/>
          </p:nvPr>
        </p:nvPicPr>
        <p:blipFill>
          <a:blip r:embed="rId6" cstate="print"/>
          <a:stretch>
            <a:fillRect/>
          </a:stretch>
        </p:blipFill>
        <p:spPr>
          <a:xfrm>
            <a:off x="12668296" y="2214554"/>
            <a:ext cx="304800" cy="304800"/>
          </a:xfrm>
          <a:prstGeom prst="rect">
            <a:avLst/>
          </a:prstGeom>
        </p:spPr>
      </p:pic>
      <p:pic>
        <p:nvPicPr>
          <p:cNvPr id="9" name="Рисунок 8" descr="builder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398" y="357166"/>
            <a:ext cx="3539264" cy="2857520"/>
          </a:xfrm>
          <a:prstGeom prst="rect">
            <a:avLst/>
          </a:prstGeom>
        </p:spPr>
      </p:pic>
      <p:pic>
        <p:nvPicPr>
          <p:cNvPr id="11" name="Рисунок 10" descr="pova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9720" y="3428999"/>
            <a:ext cx="3286148" cy="3207283"/>
          </a:xfrm>
          <a:prstGeom prst="rect">
            <a:avLst/>
          </a:prstGeom>
        </p:spPr>
      </p:pic>
      <p:pic>
        <p:nvPicPr>
          <p:cNvPr id="15" name="Рисунок 14" descr="Wai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8875" y="3571876"/>
            <a:ext cx="3607619" cy="2857520"/>
          </a:xfrm>
          <a:prstGeom prst="rect">
            <a:avLst/>
          </a:prstGeom>
        </p:spPr>
      </p:pic>
      <p:pic>
        <p:nvPicPr>
          <p:cNvPr id="17" name="Рисунок 16" descr="buhal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6197" y="357166"/>
            <a:ext cx="3466335" cy="2786082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10050" y="357166"/>
            <a:ext cx="2933126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er Buchhalter.wav">
            <a:hlinkClick r:id="" action="ppaction://media"/>
          </p:cNvPr>
          <p:cNvPicPr>
            <a:picLocks noRot="1" noChangeAspect="1"/>
          </p:cNvPicPr>
          <p:nvPr>
            <a:wavAudioFile r:embed="rId1" name="der Buchhalter.wav"/>
          </p:nvPr>
        </p:nvPicPr>
        <p:blipFill>
          <a:blip r:embed="rId6" cstate="print"/>
          <a:stretch>
            <a:fillRect/>
          </a:stretch>
        </p:blipFill>
        <p:spPr>
          <a:xfrm>
            <a:off x="12792744" y="1916832"/>
            <a:ext cx="304800" cy="304800"/>
          </a:xfrm>
          <a:prstGeom prst="rect">
            <a:avLst/>
          </a:prstGeom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builder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398" y="357166"/>
            <a:ext cx="3539264" cy="2857520"/>
          </a:xfrm>
          <a:prstGeom prst="rect">
            <a:avLst/>
          </a:prstGeom>
        </p:spPr>
      </p:pic>
      <p:pic>
        <p:nvPicPr>
          <p:cNvPr id="14" name="Рисунок 13" descr="pova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9720" y="3428999"/>
            <a:ext cx="3286148" cy="3207283"/>
          </a:xfrm>
          <a:prstGeom prst="rect">
            <a:avLst/>
          </a:prstGeom>
        </p:spPr>
      </p:pic>
      <p:pic>
        <p:nvPicPr>
          <p:cNvPr id="16" name="Рисунок 15" descr="Wai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8875" y="3571876"/>
            <a:ext cx="3607619" cy="2857520"/>
          </a:xfrm>
          <a:prstGeom prst="rect">
            <a:avLst/>
          </a:prstGeom>
        </p:spPr>
      </p:pic>
      <p:pic>
        <p:nvPicPr>
          <p:cNvPr id="19" name="Рисунок 18" descr="buhal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6197" y="357166"/>
            <a:ext cx="3466335" cy="2786082"/>
          </a:xfrm>
          <a:prstGeom prst="rect">
            <a:avLst/>
          </a:prstGeom>
        </p:spPr>
      </p:pic>
      <p:pic>
        <p:nvPicPr>
          <p:cNvPr id="20" name="Рисунок 19" descr="bisnesma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10050" y="357166"/>
            <a:ext cx="2933126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die Friseurin.wav">
            <a:hlinkClick r:id="" action="ppaction://media"/>
          </p:cNvPr>
          <p:cNvPicPr>
            <a:picLocks noRot="1" noChangeAspect="1"/>
          </p:cNvPicPr>
          <p:nvPr>
            <a:wavAudioFile r:embed="rId1" name="die Friseurin.wav"/>
          </p:nvPr>
        </p:nvPicPr>
        <p:blipFill>
          <a:blip r:embed="rId6" cstate="print"/>
          <a:stretch>
            <a:fillRect/>
          </a:stretch>
        </p:blipFill>
        <p:spPr>
          <a:xfrm>
            <a:off x="12739734" y="2500306"/>
            <a:ext cx="304800" cy="304800"/>
          </a:xfrm>
          <a:prstGeom prst="rect">
            <a:avLst/>
          </a:prstGeom>
        </p:spPr>
      </p:pic>
      <p:pic>
        <p:nvPicPr>
          <p:cNvPr id="26" name="Рисунок 25" descr="secretary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2082" y="785794"/>
            <a:ext cx="2515066" cy="2500330"/>
          </a:xfrm>
          <a:prstGeom prst="rect">
            <a:avLst/>
          </a:prstGeom>
        </p:spPr>
      </p:pic>
      <p:pic>
        <p:nvPicPr>
          <p:cNvPr id="27" name="Рисунок 26" descr="moryacho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357562"/>
            <a:ext cx="2214578" cy="3075369"/>
          </a:xfrm>
          <a:prstGeom prst="rect">
            <a:avLst/>
          </a:prstGeom>
        </p:spPr>
      </p:pic>
      <p:pic>
        <p:nvPicPr>
          <p:cNvPr id="28" name="Рисунок 27" descr="firema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9918" y="3500438"/>
            <a:ext cx="1942003" cy="2857520"/>
          </a:xfrm>
          <a:prstGeom prst="rect">
            <a:avLst/>
          </a:prstGeom>
        </p:spPr>
      </p:pic>
      <p:pic>
        <p:nvPicPr>
          <p:cNvPr id="29" name="Рисунок 28" descr="pilo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3058" y="3571876"/>
            <a:ext cx="2765687" cy="2643206"/>
          </a:xfrm>
          <a:prstGeom prst="rect">
            <a:avLst/>
          </a:prstGeom>
        </p:spPr>
      </p:pic>
      <p:pic>
        <p:nvPicPr>
          <p:cNvPr id="30" name="Рисунок 29" descr="parikmahersh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5670" y="714356"/>
            <a:ext cx="2706596" cy="2500330"/>
          </a:xfrm>
          <a:prstGeom prst="rect">
            <a:avLst/>
          </a:prstGeom>
        </p:spPr>
      </p:pic>
      <p:pic>
        <p:nvPicPr>
          <p:cNvPr id="31" name="Рисунок 30" descr="girl-sing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96066" y="642918"/>
            <a:ext cx="1953679" cy="2571768"/>
          </a:xfrm>
          <a:prstGeom prst="rect">
            <a:avLst/>
          </a:prstGeom>
        </p:spPr>
      </p:pic>
      <p:pic>
        <p:nvPicPr>
          <p:cNvPr id="32" name="Рисунок 31" descr="bibliothecaris3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2016" y="3786190"/>
            <a:ext cx="3483921" cy="2357454"/>
          </a:xfrm>
          <a:prstGeom prst="rect">
            <a:avLst/>
          </a:prstGeom>
        </p:spPr>
      </p:pic>
      <p:pic>
        <p:nvPicPr>
          <p:cNvPr id="33" name="Рисунок 32" descr="Verkauferin00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274" y="642918"/>
            <a:ext cx="28012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der Flieger.wav">
            <a:hlinkClick r:id="" action="ppaction://media"/>
          </p:cNvPr>
          <p:cNvPicPr>
            <a:picLocks noRot="1" noChangeAspect="1"/>
          </p:cNvPicPr>
          <p:nvPr>
            <a:wavAudioFile r:embed="rId1" name="der Flieger.wav"/>
          </p:nvPr>
        </p:nvPicPr>
        <p:blipFill>
          <a:blip r:embed="rId6" cstate="print"/>
          <a:stretch>
            <a:fillRect/>
          </a:stretch>
        </p:blipFill>
        <p:spPr>
          <a:xfrm>
            <a:off x="12739734" y="2857496"/>
            <a:ext cx="304800" cy="304800"/>
          </a:xfrm>
          <a:prstGeom prst="rect">
            <a:avLst/>
          </a:prstGeom>
        </p:spPr>
      </p:pic>
      <p:pic>
        <p:nvPicPr>
          <p:cNvPr id="13" name="Рисунок 12" descr="secretary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2082" y="785794"/>
            <a:ext cx="2515066" cy="2500330"/>
          </a:xfrm>
          <a:prstGeom prst="rect">
            <a:avLst/>
          </a:prstGeom>
        </p:spPr>
      </p:pic>
      <p:pic>
        <p:nvPicPr>
          <p:cNvPr id="14" name="Рисунок 13" descr="moryacho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357562"/>
            <a:ext cx="2214578" cy="3075369"/>
          </a:xfrm>
          <a:prstGeom prst="rect">
            <a:avLst/>
          </a:prstGeom>
        </p:spPr>
      </p:pic>
      <p:pic>
        <p:nvPicPr>
          <p:cNvPr id="17" name="Рисунок 16" descr="firema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9918" y="3500438"/>
            <a:ext cx="1942003" cy="2857520"/>
          </a:xfrm>
          <a:prstGeom prst="rect">
            <a:avLst/>
          </a:prstGeom>
        </p:spPr>
      </p:pic>
      <p:pic>
        <p:nvPicPr>
          <p:cNvPr id="19" name="Рисунок 18" descr="pilo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3058" y="3571876"/>
            <a:ext cx="2765687" cy="2643206"/>
          </a:xfrm>
          <a:prstGeom prst="rect">
            <a:avLst/>
          </a:prstGeom>
        </p:spPr>
      </p:pic>
      <p:pic>
        <p:nvPicPr>
          <p:cNvPr id="20" name="Рисунок 19" descr="parikmahersh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5670" y="714356"/>
            <a:ext cx="2706596" cy="2500330"/>
          </a:xfrm>
          <a:prstGeom prst="rect">
            <a:avLst/>
          </a:prstGeom>
        </p:spPr>
      </p:pic>
      <p:pic>
        <p:nvPicPr>
          <p:cNvPr id="22" name="Рисунок 21" descr="girl-sing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96066" y="642918"/>
            <a:ext cx="1953679" cy="2571768"/>
          </a:xfrm>
          <a:prstGeom prst="rect">
            <a:avLst/>
          </a:prstGeom>
        </p:spPr>
      </p:pic>
      <p:pic>
        <p:nvPicPr>
          <p:cNvPr id="23" name="Рисунок 22" descr="bibliothecaris3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2016" y="3786190"/>
            <a:ext cx="3483921" cy="2357454"/>
          </a:xfrm>
          <a:prstGeom prst="rect">
            <a:avLst/>
          </a:prstGeom>
        </p:spPr>
      </p:pic>
      <p:pic>
        <p:nvPicPr>
          <p:cNvPr id="24" name="Рисунок 32" descr="Verkauferin00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274" y="642918"/>
            <a:ext cx="28012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der Seemann.wav">
            <a:hlinkClick r:id="" action="ppaction://media"/>
          </p:cNvPr>
          <p:cNvPicPr>
            <a:picLocks noRot="1" noChangeAspect="1"/>
          </p:cNvPicPr>
          <p:nvPr>
            <a:wavAudioFile r:embed="rId1" name="der Seemann.wav"/>
          </p:nvPr>
        </p:nvPicPr>
        <p:blipFill>
          <a:blip r:embed="rId6" cstate="print"/>
          <a:stretch>
            <a:fillRect/>
          </a:stretch>
        </p:blipFill>
        <p:spPr>
          <a:xfrm>
            <a:off x="12739734" y="2786058"/>
            <a:ext cx="304800" cy="304800"/>
          </a:xfrm>
          <a:prstGeom prst="rect">
            <a:avLst/>
          </a:prstGeom>
        </p:spPr>
      </p:pic>
      <p:pic>
        <p:nvPicPr>
          <p:cNvPr id="13" name="Рисунок 12" descr="secretary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2082" y="785794"/>
            <a:ext cx="2515066" cy="2500330"/>
          </a:xfrm>
          <a:prstGeom prst="rect">
            <a:avLst/>
          </a:prstGeom>
        </p:spPr>
      </p:pic>
      <p:pic>
        <p:nvPicPr>
          <p:cNvPr id="14" name="Рисунок 13" descr="moryacho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357562"/>
            <a:ext cx="2214578" cy="3075369"/>
          </a:xfrm>
          <a:prstGeom prst="rect">
            <a:avLst/>
          </a:prstGeom>
        </p:spPr>
      </p:pic>
      <p:pic>
        <p:nvPicPr>
          <p:cNvPr id="17" name="Рисунок 16" descr="firema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9918" y="3500438"/>
            <a:ext cx="1942003" cy="2857520"/>
          </a:xfrm>
          <a:prstGeom prst="rect">
            <a:avLst/>
          </a:prstGeom>
        </p:spPr>
      </p:pic>
      <p:pic>
        <p:nvPicPr>
          <p:cNvPr id="19" name="Рисунок 18" descr="pilo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3058" y="3571876"/>
            <a:ext cx="2765687" cy="2643206"/>
          </a:xfrm>
          <a:prstGeom prst="rect">
            <a:avLst/>
          </a:prstGeom>
        </p:spPr>
      </p:pic>
      <p:pic>
        <p:nvPicPr>
          <p:cNvPr id="20" name="Рисунок 19" descr="parikmahersh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5670" y="714356"/>
            <a:ext cx="2706596" cy="2500330"/>
          </a:xfrm>
          <a:prstGeom prst="rect">
            <a:avLst/>
          </a:prstGeom>
        </p:spPr>
      </p:pic>
      <p:pic>
        <p:nvPicPr>
          <p:cNvPr id="22" name="Рисунок 21" descr="girl-sing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96066" y="642918"/>
            <a:ext cx="1953679" cy="2571768"/>
          </a:xfrm>
          <a:prstGeom prst="rect">
            <a:avLst/>
          </a:prstGeom>
        </p:spPr>
      </p:pic>
      <p:pic>
        <p:nvPicPr>
          <p:cNvPr id="23" name="Рисунок 22" descr="bibliothecaris3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2016" y="3786190"/>
            <a:ext cx="3483921" cy="2357454"/>
          </a:xfrm>
          <a:prstGeom prst="rect">
            <a:avLst/>
          </a:prstGeom>
        </p:spPr>
      </p:pic>
      <p:pic>
        <p:nvPicPr>
          <p:cNvPr id="24" name="Рисунок 32" descr="Verkauferin00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274" y="642918"/>
            <a:ext cx="28012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die Verkäuferin.wav">
            <a:hlinkClick r:id="" action="ppaction://media"/>
          </p:cNvPr>
          <p:cNvPicPr>
            <a:picLocks noRot="1" noChangeAspect="1"/>
          </p:cNvPicPr>
          <p:nvPr>
            <a:wavAudioFile r:embed="rId1" name="die Verkäuferin.wav"/>
          </p:nvPr>
        </p:nvPicPr>
        <p:blipFill>
          <a:blip r:embed="rId6" cstate="print"/>
          <a:stretch>
            <a:fillRect/>
          </a:stretch>
        </p:blipFill>
        <p:spPr>
          <a:xfrm>
            <a:off x="12954048" y="2500306"/>
            <a:ext cx="304800" cy="304800"/>
          </a:xfrm>
          <a:prstGeom prst="rect">
            <a:avLst/>
          </a:prstGeom>
        </p:spPr>
      </p:pic>
      <p:pic>
        <p:nvPicPr>
          <p:cNvPr id="13" name="Рисунок 12" descr="secretary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2082" y="785794"/>
            <a:ext cx="2515066" cy="2500330"/>
          </a:xfrm>
          <a:prstGeom prst="rect">
            <a:avLst/>
          </a:prstGeom>
        </p:spPr>
      </p:pic>
      <p:pic>
        <p:nvPicPr>
          <p:cNvPr id="14" name="Рисунок 13" descr="moryacho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357562"/>
            <a:ext cx="2214578" cy="3075369"/>
          </a:xfrm>
          <a:prstGeom prst="rect">
            <a:avLst/>
          </a:prstGeom>
        </p:spPr>
      </p:pic>
      <p:pic>
        <p:nvPicPr>
          <p:cNvPr id="17" name="Рисунок 16" descr="firema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9918" y="3500438"/>
            <a:ext cx="1942003" cy="2857520"/>
          </a:xfrm>
          <a:prstGeom prst="rect">
            <a:avLst/>
          </a:prstGeom>
        </p:spPr>
      </p:pic>
      <p:pic>
        <p:nvPicPr>
          <p:cNvPr id="19" name="Рисунок 18" descr="pilo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3058" y="3571876"/>
            <a:ext cx="2765687" cy="2643206"/>
          </a:xfrm>
          <a:prstGeom prst="rect">
            <a:avLst/>
          </a:prstGeom>
        </p:spPr>
      </p:pic>
      <p:pic>
        <p:nvPicPr>
          <p:cNvPr id="20" name="Рисунок 19" descr="parikmahersh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5670" y="714356"/>
            <a:ext cx="2706596" cy="2500330"/>
          </a:xfrm>
          <a:prstGeom prst="rect">
            <a:avLst/>
          </a:prstGeom>
        </p:spPr>
      </p:pic>
      <p:pic>
        <p:nvPicPr>
          <p:cNvPr id="22" name="Рисунок 21" descr="girl-sing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96066" y="642918"/>
            <a:ext cx="1953679" cy="2571768"/>
          </a:xfrm>
          <a:prstGeom prst="rect">
            <a:avLst/>
          </a:prstGeom>
        </p:spPr>
      </p:pic>
      <p:pic>
        <p:nvPicPr>
          <p:cNvPr id="23" name="Рисунок 22" descr="bibliothecaris3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2016" y="3786190"/>
            <a:ext cx="3483921" cy="2357454"/>
          </a:xfrm>
          <a:prstGeom prst="rect">
            <a:avLst/>
          </a:prstGeom>
        </p:spPr>
      </p:pic>
      <p:pic>
        <p:nvPicPr>
          <p:cNvPr id="24" name="Рисунок 32" descr="Verkauferin00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274" y="642918"/>
            <a:ext cx="28012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der Feuerwehrmann.wav">
            <a:hlinkClick r:id="" action="ppaction://media"/>
          </p:cNvPr>
          <p:cNvPicPr>
            <a:picLocks noRot="1" noChangeAspect="1"/>
          </p:cNvPicPr>
          <p:nvPr>
            <a:wavAudioFile r:embed="rId1" name="der Feuerwehrmann.wav"/>
          </p:nvPr>
        </p:nvPicPr>
        <p:blipFill>
          <a:blip r:embed="rId6" cstate="print"/>
          <a:stretch>
            <a:fillRect/>
          </a:stretch>
        </p:blipFill>
        <p:spPr>
          <a:xfrm>
            <a:off x="12739734" y="2714620"/>
            <a:ext cx="304800" cy="304800"/>
          </a:xfrm>
          <a:prstGeom prst="rect">
            <a:avLst/>
          </a:prstGeom>
        </p:spPr>
      </p:pic>
      <p:pic>
        <p:nvPicPr>
          <p:cNvPr id="13" name="Рисунок 12" descr="secretary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2082" y="785794"/>
            <a:ext cx="2515066" cy="2500330"/>
          </a:xfrm>
          <a:prstGeom prst="rect">
            <a:avLst/>
          </a:prstGeom>
        </p:spPr>
      </p:pic>
      <p:pic>
        <p:nvPicPr>
          <p:cNvPr id="14" name="Рисунок 13" descr="moryacho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357562"/>
            <a:ext cx="2214578" cy="3075369"/>
          </a:xfrm>
          <a:prstGeom prst="rect">
            <a:avLst/>
          </a:prstGeom>
        </p:spPr>
      </p:pic>
      <p:pic>
        <p:nvPicPr>
          <p:cNvPr id="17" name="Рисунок 16" descr="firema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9918" y="3500438"/>
            <a:ext cx="1942003" cy="2857520"/>
          </a:xfrm>
          <a:prstGeom prst="rect">
            <a:avLst/>
          </a:prstGeom>
        </p:spPr>
      </p:pic>
      <p:pic>
        <p:nvPicPr>
          <p:cNvPr id="19" name="Рисунок 18" descr="pilo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3058" y="3571876"/>
            <a:ext cx="2765687" cy="2643206"/>
          </a:xfrm>
          <a:prstGeom prst="rect">
            <a:avLst/>
          </a:prstGeom>
        </p:spPr>
      </p:pic>
      <p:pic>
        <p:nvPicPr>
          <p:cNvPr id="20" name="Рисунок 19" descr="parikmahersh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5670" y="714356"/>
            <a:ext cx="2706596" cy="2500330"/>
          </a:xfrm>
          <a:prstGeom prst="rect">
            <a:avLst/>
          </a:prstGeom>
        </p:spPr>
      </p:pic>
      <p:pic>
        <p:nvPicPr>
          <p:cNvPr id="22" name="Рисунок 21" descr="girl-sing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96066" y="642918"/>
            <a:ext cx="1953679" cy="2571768"/>
          </a:xfrm>
          <a:prstGeom prst="rect">
            <a:avLst/>
          </a:prstGeom>
        </p:spPr>
      </p:pic>
      <p:pic>
        <p:nvPicPr>
          <p:cNvPr id="23" name="Рисунок 22" descr="bibliothecaris3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2016" y="3786190"/>
            <a:ext cx="3483921" cy="2357454"/>
          </a:xfrm>
          <a:prstGeom prst="rect">
            <a:avLst/>
          </a:prstGeom>
        </p:spPr>
      </p:pic>
      <p:pic>
        <p:nvPicPr>
          <p:cNvPr id="24" name="Рисунок 32" descr="Verkauferin00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274" y="642918"/>
            <a:ext cx="28012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die Sängerin.wav">
            <a:hlinkClick r:id="" action="ppaction://media"/>
          </p:cNvPr>
          <p:cNvPicPr>
            <a:picLocks noRot="1" noChangeAspect="1"/>
          </p:cNvPicPr>
          <p:nvPr>
            <a:wavAudioFile r:embed="rId1" name="die Sängerin.wav"/>
          </p:nvPr>
        </p:nvPicPr>
        <p:blipFill>
          <a:blip r:embed="rId6" cstate="print"/>
          <a:stretch>
            <a:fillRect/>
          </a:stretch>
        </p:blipFill>
        <p:spPr>
          <a:xfrm>
            <a:off x="12739734" y="2643182"/>
            <a:ext cx="304800" cy="304800"/>
          </a:xfrm>
          <a:prstGeom prst="rect">
            <a:avLst/>
          </a:prstGeom>
        </p:spPr>
      </p:pic>
      <p:pic>
        <p:nvPicPr>
          <p:cNvPr id="13" name="Рисунок 12" descr="secretary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2082" y="785794"/>
            <a:ext cx="2515066" cy="2500330"/>
          </a:xfrm>
          <a:prstGeom prst="rect">
            <a:avLst/>
          </a:prstGeom>
        </p:spPr>
      </p:pic>
      <p:pic>
        <p:nvPicPr>
          <p:cNvPr id="14" name="Рисунок 13" descr="moryacho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357562"/>
            <a:ext cx="2214578" cy="3075369"/>
          </a:xfrm>
          <a:prstGeom prst="rect">
            <a:avLst/>
          </a:prstGeom>
        </p:spPr>
      </p:pic>
      <p:pic>
        <p:nvPicPr>
          <p:cNvPr id="17" name="Рисунок 16" descr="firema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9918" y="3500438"/>
            <a:ext cx="1942003" cy="2857520"/>
          </a:xfrm>
          <a:prstGeom prst="rect">
            <a:avLst/>
          </a:prstGeom>
        </p:spPr>
      </p:pic>
      <p:pic>
        <p:nvPicPr>
          <p:cNvPr id="19" name="Рисунок 18" descr="pilo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3058" y="3571876"/>
            <a:ext cx="2765687" cy="2643206"/>
          </a:xfrm>
          <a:prstGeom prst="rect">
            <a:avLst/>
          </a:prstGeom>
        </p:spPr>
      </p:pic>
      <p:pic>
        <p:nvPicPr>
          <p:cNvPr id="20" name="Рисунок 19" descr="parikmahersh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5670" y="714356"/>
            <a:ext cx="2706596" cy="2500330"/>
          </a:xfrm>
          <a:prstGeom prst="rect">
            <a:avLst/>
          </a:prstGeom>
        </p:spPr>
      </p:pic>
      <p:pic>
        <p:nvPicPr>
          <p:cNvPr id="22" name="Рисунок 21" descr="girl-sing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96066" y="642918"/>
            <a:ext cx="1953679" cy="2571768"/>
          </a:xfrm>
          <a:prstGeom prst="rect">
            <a:avLst/>
          </a:prstGeom>
        </p:spPr>
      </p:pic>
      <p:pic>
        <p:nvPicPr>
          <p:cNvPr id="23" name="Рисунок 22" descr="bibliothecaris3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2016" y="3786190"/>
            <a:ext cx="3483921" cy="2357454"/>
          </a:xfrm>
          <a:prstGeom prst="rect">
            <a:avLst/>
          </a:prstGeom>
        </p:spPr>
      </p:pic>
      <p:pic>
        <p:nvPicPr>
          <p:cNvPr id="24" name="Рисунок 32" descr="Verkauferin00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274" y="642918"/>
            <a:ext cx="28012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 descr="HMXAO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398" y="1071546"/>
            <a:ext cx="1666547" cy="2396495"/>
          </a:xfrm>
          <a:prstGeom prst="rect">
            <a:avLst/>
          </a:prstGeom>
        </p:spPr>
      </p:pic>
      <p:pic>
        <p:nvPicPr>
          <p:cNvPr id="37" name="Рисунок 36" descr="krankenschwester_cartoon_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81554" y="1071546"/>
            <a:ext cx="1909675" cy="2581191"/>
          </a:xfrm>
          <a:prstGeom prst="rect">
            <a:avLst/>
          </a:prstGeom>
        </p:spPr>
      </p:pic>
      <p:pic>
        <p:nvPicPr>
          <p:cNvPr id="59" name="Рисунок 58" descr="mehaniker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15310" y="4405080"/>
            <a:ext cx="2016224" cy="2393528"/>
          </a:xfrm>
          <a:prstGeom prst="rect">
            <a:avLst/>
          </a:prstGeom>
        </p:spPr>
      </p:pic>
      <p:pic>
        <p:nvPicPr>
          <p:cNvPr id="16" name="Рисунок 15" descr="driver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25024" y="4556077"/>
            <a:ext cx="1728192" cy="2301923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9522" y="4770391"/>
            <a:ext cx="4000528" cy="2000264"/>
          </a:xfrm>
          <a:prstGeom prst="rect">
            <a:avLst/>
          </a:prstGeom>
        </p:spPr>
      </p:pic>
      <p:pic>
        <p:nvPicPr>
          <p:cNvPr id="19" name="Рисунок 18" descr="artist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810644" y="1071546"/>
            <a:ext cx="2592288" cy="2434223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0" y="0"/>
            <a:ext cx="25955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Arzt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738414" y="7980"/>
            <a:ext cx="65008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Krankenschwester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9310710" y="0"/>
            <a:ext cx="28812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Maler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38084" y="3643314"/>
            <a:ext cx="28358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Lehrer</a:t>
            </a:r>
            <a:endParaRPr lang="en-US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4024298" y="3643314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Arbeiter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8546552" y="3643314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Fahrer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Arz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Krankenschwe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Ma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Leh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 Arbe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 Fah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  <p:bldP spid="26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die Bibliothekarin.wav">
            <a:hlinkClick r:id="" action="ppaction://media"/>
          </p:cNvPr>
          <p:cNvPicPr>
            <a:picLocks noRot="1" noChangeAspect="1"/>
          </p:cNvPicPr>
          <p:nvPr>
            <a:wavAudioFile r:embed="rId1" name="die Bibliothekarin.wav"/>
          </p:nvPr>
        </p:nvPicPr>
        <p:blipFill>
          <a:blip r:embed="rId6" cstate="print"/>
          <a:stretch>
            <a:fillRect/>
          </a:stretch>
        </p:blipFill>
        <p:spPr>
          <a:xfrm>
            <a:off x="12668296" y="1500174"/>
            <a:ext cx="304800" cy="304800"/>
          </a:xfrm>
          <a:prstGeom prst="rect">
            <a:avLst/>
          </a:prstGeom>
        </p:spPr>
      </p:pic>
      <p:pic>
        <p:nvPicPr>
          <p:cNvPr id="13" name="Рисунок 12" descr="secretary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2082" y="785794"/>
            <a:ext cx="2515066" cy="2500330"/>
          </a:xfrm>
          <a:prstGeom prst="rect">
            <a:avLst/>
          </a:prstGeom>
        </p:spPr>
      </p:pic>
      <p:pic>
        <p:nvPicPr>
          <p:cNvPr id="14" name="Рисунок 13" descr="moryacho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357562"/>
            <a:ext cx="2214578" cy="3075369"/>
          </a:xfrm>
          <a:prstGeom prst="rect">
            <a:avLst/>
          </a:prstGeom>
        </p:spPr>
      </p:pic>
      <p:pic>
        <p:nvPicPr>
          <p:cNvPr id="17" name="Рисунок 16" descr="firema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9918" y="3500438"/>
            <a:ext cx="1942003" cy="2857520"/>
          </a:xfrm>
          <a:prstGeom prst="rect">
            <a:avLst/>
          </a:prstGeom>
        </p:spPr>
      </p:pic>
      <p:pic>
        <p:nvPicPr>
          <p:cNvPr id="19" name="Рисунок 18" descr="pilo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3058" y="3571876"/>
            <a:ext cx="2765687" cy="2643206"/>
          </a:xfrm>
          <a:prstGeom prst="rect">
            <a:avLst/>
          </a:prstGeom>
        </p:spPr>
      </p:pic>
      <p:pic>
        <p:nvPicPr>
          <p:cNvPr id="20" name="Рисунок 19" descr="parikmahersh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5670" y="714356"/>
            <a:ext cx="2706596" cy="2500330"/>
          </a:xfrm>
          <a:prstGeom prst="rect">
            <a:avLst/>
          </a:prstGeom>
        </p:spPr>
      </p:pic>
      <p:pic>
        <p:nvPicPr>
          <p:cNvPr id="22" name="Рисунок 21" descr="girl-sing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96066" y="642918"/>
            <a:ext cx="1953679" cy="2571768"/>
          </a:xfrm>
          <a:prstGeom prst="rect">
            <a:avLst/>
          </a:prstGeom>
        </p:spPr>
      </p:pic>
      <p:pic>
        <p:nvPicPr>
          <p:cNvPr id="23" name="Рисунок 22" descr="bibliothecaris3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2016" y="3786190"/>
            <a:ext cx="3483921" cy="2357454"/>
          </a:xfrm>
          <a:prstGeom prst="rect">
            <a:avLst/>
          </a:prstGeom>
        </p:spPr>
      </p:pic>
      <p:pic>
        <p:nvPicPr>
          <p:cNvPr id="24" name="Рисунок 32" descr="Verkauferin00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274" y="642918"/>
            <a:ext cx="28012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die Sekretärin.wav">
            <a:hlinkClick r:id="" action="ppaction://media"/>
          </p:cNvPr>
          <p:cNvPicPr>
            <a:picLocks noRot="1" noChangeAspect="1"/>
          </p:cNvPicPr>
          <p:nvPr>
            <a:wavAudioFile r:embed="rId1" name="die Sekretärin.wav"/>
          </p:nvPr>
        </p:nvPicPr>
        <p:blipFill>
          <a:blip r:embed="rId6" cstate="print"/>
          <a:stretch>
            <a:fillRect/>
          </a:stretch>
        </p:blipFill>
        <p:spPr>
          <a:xfrm>
            <a:off x="12811172" y="2571744"/>
            <a:ext cx="304800" cy="304800"/>
          </a:xfrm>
          <a:prstGeom prst="rect">
            <a:avLst/>
          </a:prstGeom>
        </p:spPr>
      </p:pic>
      <p:pic>
        <p:nvPicPr>
          <p:cNvPr id="13" name="Рисунок 12" descr="secretary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2082" y="785794"/>
            <a:ext cx="2515066" cy="2500330"/>
          </a:xfrm>
          <a:prstGeom prst="rect">
            <a:avLst/>
          </a:prstGeom>
        </p:spPr>
      </p:pic>
      <p:pic>
        <p:nvPicPr>
          <p:cNvPr id="14" name="Рисунок 13" descr="moryacho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50" y="3357562"/>
            <a:ext cx="2214578" cy="3075369"/>
          </a:xfrm>
          <a:prstGeom prst="rect">
            <a:avLst/>
          </a:prstGeom>
        </p:spPr>
      </p:pic>
      <p:pic>
        <p:nvPicPr>
          <p:cNvPr id="17" name="Рисунок 16" descr="firema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9918" y="3500438"/>
            <a:ext cx="1942003" cy="2857520"/>
          </a:xfrm>
          <a:prstGeom prst="rect">
            <a:avLst/>
          </a:prstGeom>
        </p:spPr>
      </p:pic>
      <p:pic>
        <p:nvPicPr>
          <p:cNvPr id="19" name="Рисунок 18" descr="pilo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53058" y="3571876"/>
            <a:ext cx="2765687" cy="2643206"/>
          </a:xfrm>
          <a:prstGeom prst="rect">
            <a:avLst/>
          </a:prstGeom>
        </p:spPr>
      </p:pic>
      <p:pic>
        <p:nvPicPr>
          <p:cNvPr id="20" name="Рисунок 19" descr="parikmahersh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95670" y="714356"/>
            <a:ext cx="2706596" cy="2500330"/>
          </a:xfrm>
          <a:prstGeom prst="rect">
            <a:avLst/>
          </a:prstGeom>
        </p:spPr>
      </p:pic>
      <p:pic>
        <p:nvPicPr>
          <p:cNvPr id="22" name="Рисунок 21" descr="girl-sing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96066" y="642918"/>
            <a:ext cx="1953679" cy="2571768"/>
          </a:xfrm>
          <a:prstGeom prst="rect">
            <a:avLst/>
          </a:prstGeom>
        </p:spPr>
      </p:pic>
      <p:pic>
        <p:nvPicPr>
          <p:cNvPr id="23" name="Рисунок 22" descr="bibliothecaris3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82016" y="3786190"/>
            <a:ext cx="3483921" cy="2357454"/>
          </a:xfrm>
          <a:prstGeom prst="rect">
            <a:avLst/>
          </a:prstGeom>
        </p:spPr>
      </p:pic>
      <p:pic>
        <p:nvPicPr>
          <p:cNvPr id="24" name="Рисунок 32" descr="Verkauferin00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274" y="642918"/>
            <a:ext cx="28012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die Schauspielerin.wav">
            <a:hlinkClick r:id="" action="ppaction://media"/>
          </p:cNvPr>
          <p:cNvPicPr>
            <a:picLocks noRot="1" noChangeAspect="1"/>
          </p:cNvPicPr>
          <p:nvPr>
            <a:wavAudioFile r:embed="rId1" name="die Schauspielerin.wav"/>
          </p:nvPr>
        </p:nvPicPr>
        <p:blipFill>
          <a:blip r:embed="rId6" cstate="print"/>
          <a:stretch>
            <a:fillRect/>
          </a:stretch>
        </p:blipFill>
        <p:spPr>
          <a:xfrm>
            <a:off x="12811172" y="1857364"/>
            <a:ext cx="304800" cy="304800"/>
          </a:xfrm>
          <a:prstGeom prst="rect">
            <a:avLst/>
          </a:prstGeom>
        </p:spPr>
      </p:pic>
      <p:pic>
        <p:nvPicPr>
          <p:cNvPr id="12" name="Рисунок 11" descr="farm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4100" y="4143380"/>
            <a:ext cx="3359199" cy="2071702"/>
          </a:xfrm>
          <a:prstGeom prst="rect">
            <a:avLst/>
          </a:prstGeom>
        </p:spPr>
      </p:pic>
      <p:pic>
        <p:nvPicPr>
          <p:cNvPr id="13" name="Рисунок 12" descr="aktris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71941"/>
            <a:ext cx="2452662" cy="2501715"/>
          </a:xfrm>
          <a:prstGeom prst="rect">
            <a:avLst/>
          </a:prstGeom>
        </p:spPr>
      </p:pic>
      <p:pic>
        <p:nvPicPr>
          <p:cNvPr id="14" name="Рисунок 13" descr="kindergarte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10710" y="3714751"/>
            <a:ext cx="2881290" cy="2887421"/>
          </a:xfrm>
          <a:prstGeom prst="rect">
            <a:avLst/>
          </a:prstGeom>
        </p:spPr>
      </p:pic>
      <p:pic>
        <p:nvPicPr>
          <p:cNvPr id="15" name="Рисунок 14" descr="programmis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81686" y="3857628"/>
            <a:ext cx="3143272" cy="253943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6264" y="714356"/>
            <a:ext cx="382744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postma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53124" y="785794"/>
            <a:ext cx="1857388" cy="2407550"/>
          </a:xfrm>
          <a:prstGeom prst="rect">
            <a:avLst/>
          </a:prstGeom>
        </p:spPr>
      </p:pic>
      <p:pic>
        <p:nvPicPr>
          <p:cNvPr id="23" name="Рисунок 22" descr="bus-driver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960" y="642918"/>
            <a:ext cx="2071702" cy="2773795"/>
          </a:xfrm>
          <a:prstGeom prst="rect">
            <a:avLst/>
          </a:prstGeom>
        </p:spPr>
      </p:pic>
      <p:pic>
        <p:nvPicPr>
          <p:cNvPr id="24" name="Рисунок 23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09852" y="714356"/>
            <a:ext cx="274619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der Briefträger.wav">
            <a:hlinkClick r:id="" action="ppaction://media"/>
          </p:cNvPr>
          <p:cNvPicPr>
            <a:picLocks noRot="1" noChangeAspect="1"/>
          </p:cNvPicPr>
          <p:nvPr>
            <a:wavAudioFile r:embed="rId1" name="der Briefträger.wav"/>
          </p:nvPr>
        </p:nvPicPr>
        <p:blipFill>
          <a:blip r:embed="rId6" cstate="print"/>
          <a:stretch>
            <a:fillRect/>
          </a:stretch>
        </p:blipFill>
        <p:spPr>
          <a:xfrm>
            <a:off x="12668296" y="2143116"/>
            <a:ext cx="304800" cy="304800"/>
          </a:xfrm>
          <a:prstGeom prst="rect">
            <a:avLst/>
          </a:prstGeom>
        </p:spPr>
      </p:pic>
      <p:pic>
        <p:nvPicPr>
          <p:cNvPr id="12" name="Рисунок 11" descr="farm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4100" y="4143380"/>
            <a:ext cx="3359199" cy="2071702"/>
          </a:xfrm>
          <a:prstGeom prst="rect">
            <a:avLst/>
          </a:prstGeom>
        </p:spPr>
      </p:pic>
      <p:pic>
        <p:nvPicPr>
          <p:cNvPr id="13" name="Рисунок 12" descr="aktris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71941"/>
            <a:ext cx="2452662" cy="2501715"/>
          </a:xfrm>
          <a:prstGeom prst="rect">
            <a:avLst/>
          </a:prstGeom>
        </p:spPr>
      </p:pic>
      <p:pic>
        <p:nvPicPr>
          <p:cNvPr id="14" name="Рисунок 13" descr="kindergarte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10710" y="3714751"/>
            <a:ext cx="2881290" cy="2887421"/>
          </a:xfrm>
          <a:prstGeom prst="rect">
            <a:avLst/>
          </a:prstGeom>
        </p:spPr>
      </p:pic>
      <p:pic>
        <p:nvPicPr>
          <p:cNvPr id="15" name="Рисунок 14" descr="programmis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81686" y="3857628"/>
            <a:ext cx="3143272" cy="253943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6264" y="714356"/>
            <a:ext cx="382744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postma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53124" y="785794"/>
            <a:ext cx="1857388" cy="2407550"/>
          </a:xfrm>
          <a:prstGeom prst="rect">
            <a:avLst/>
          </a:prstGeom>
        </p:spPr>
      </p:pic>
      <p:pic>
        <p:nvPicPr>
          <p:cNvPr id="23" name="Рисунок 22" descr="bus-driver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960" y="642918"/>
            <a:ext cx="2071702" cy="2773795"/>
          </a:xfrm>
          <a:prstGeom prst="rect">
            <a:avLst/>
          </a:prstGeom>
        </p:spPr>
      </p:pic>
      <p:pic>
        <p:nvPicPr>
          <p:cNvPr id="24" name="Рисунок 23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09852" y="714356"/>
            <a:ext cx="274619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der Tierarzt.wav">
            <a:hlinkClick r:id="" action="ppaction://media"/>
          </p:cNvPr>
          <p:cNvPicPr>
            <a:picLocks noRot="1" noChangeAspect="1"/>
          </p:cNvPicPr>
          <p:nvPr>
            <a:wavAudioFile r:embed="rId1" name="der Tierarzt.wav"/>
          </p:nvPr>
        </p:nvPicPr>
        <p:blipFill>
          <a:blip r:embed="rId6" cstate="print"/>
          <a:stretch>
            <a:fillRect/>
          </a:stretch>
        </p:blipFill>
        <p:spPr>
          <a:xfrm>
            <a:off x="12739734" y="2786058"/>
            <a:ext cx="304800" cy="304800"/>
          </a:xfrm>
          <a:prstGeom prst="rect">
            <a:avLst/>
          </a:prstGeom>
        </p:spPr>
      </p:pic>
      <p:pic>
        <p:nvPicPr>
          <p:cNvPr id="12" name="Рисунок 11" descr="farm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4100" y="4143380"/>
            <a:ext cx="3359199" cy="2071702"/>
          </a:xfrm>
          <a:prstGeom prst="rect">
            <a:avLst/>
          </a:prstGeom>
        </p:spPr>
      </p:pic>
      <p:pic>
        <p:nvPicPr>
          <p:cNvPr id="13" name="Рисунок 12" descr="aktris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71941"/>
            <a:ext cx="2452662" cy="2501715"/>
          </a:xfrm>
          <a:prstGeom prst="rect">
            <a:avLst/>
          </a:prstGeom>
        </p:spPr>
      </p:pic>
      <p:pic>
        <p:nvPicPr>
          <p:cNvPr id="14" name="Рисунок 13" descr="kindergarte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10710" y="3714751"/>
            <a:ext cx="2881290" cy="2887421"/>
          </a:xfrm>
          <a:prstGeom prst="rect">
            <a:avLst/>
          </a:prstGeom>
        </p:spPr>
      </p:pic>
      <p:pic>
        <p:nvPicPr>
          <p:cNvPr id="15" name="Рисунок 14" descr="programmis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81686" y="3857628"/>
            <a:ext cx="3143272" cy="253943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6264" y="714356"/>
            <a:ext cx="382744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postma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53124" y="785794"/>
            <a:ext cx="1857388" cy="2407550"/>
          </a:xfrm>
          <a:prstGeom prst="rect">
            <a:avLst/>
          </a:prstGeom>
        </p:spPr>
      </p:pic>
      <p:pic>
        <p:nvPicPr>
          <p:cNvPr id="23" name="Рисунок 22" descr="bus-driver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960" y="642918"/>
            <a:ext cx="2071702" cy="2773795"/>
          </a:xfrm>
          <a:prstGeom prst="rect">
            <a:avLst/>
          </a:prstGeom>
        </p:spPr>
      </p:pic>
      <p:pic>
        <p:nvPicPr>
          <p:cNvPr id="24" name="Рисунок 23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09852" y="714356"/>
            <a:ext cx="274619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der Bauer.wav">
            <a:hlinkClick r:id="" action="ppaction://media"/>
          </p:cNvPr>
          <p:cNvPicPr>
            <a:picLocks noRot="1" noChangeAspect="1"/>
          </p:cNvPicPr>
          <p:nvPr>
            <a:wavAudioFile r:embed="rId1" name="der Bauer.wav"/>
          </p:nvPr>
        </p:nvPicPr>
        <p:blipFill>
          <a:blip r:embed="rId6" cstate="print"/>
          <a:stretch>
            <a:fillRect/>
          </a:stretch>
        </p:blipFill>
        <p:spPr>
          <a:xfrm>
            <a:off x="12596858" y="2500306"/>
            <a:ext cx="304800" cy="304800"/>
          </a:xfrm>
          <a:prstGeom prst="rect">
            <a:avLst/>
          </a:prstGeom>
        </p:spPr>
      </p:pic>
      <p:pic>
        <p:nvPicPr>
          <p:cNvPr id="12" name="Рисунок 11" descr="farm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4100" y="4143380"/>
            <a:ext cx="3359199" cy="2071702"/>
          </a:xfrm>
          <a:prstGeom prst="rect">
            <a:avLst/>
          </a:prstGeom>
        </p:spPr>
      </p:pic>
      <p:pic>
        <p:nvPicPr>
          <p:cNvPr id="13" name="Рисунок 12" descr="aktris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71941"/>
            <a:ext cx="2452662" cy="2501715"/>
          </a:xfrm>
          <a:prstGeom prst="rect">
            <a:avLst/>
          </a:prstGeom>
        </p:spPr>
      </p:pic>
      <p:pic>
        <p:nvPicPr>
          <p:cNvPr id="14" name="Рисунок 13" descr="kindergarte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10710" y="3714751"/>
            <a:ext cx="2881290" cy="2887421"/>
          </a:xfrm>
          <a:prstGeom prst="rect">
            <a:avLst/>
          </a:prstGeom>
        </p:spPr>
      </p:pic>
      <p:pic>
        <p:nvPicPr>
          <p:cNvPr id="15" name="Рисунок 14" descr="programmis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81686" y="3857628"/>
            <a:ext cx="3143272" cy="253943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6264" y="714356"/>
            <a:ext cx="382744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postma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53124" y="785794"/>
            <a:ext cx="1857388" cy="2407550"/>
          </a:xfrm>
          <a:prstGeom prst="rect">
            <a:avLst/>
          </a:prstGeom>
        </p:spPr>
      </p:pic>
      <p:pic>
        <p:nvPicPr>
          <p:cNvPr id="23" name="Рисунок 22" descr="bus-driver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960" y="642918"/>
            <a:ext cx="2071702" cy="2773795"/>
          </a:xfrm>
          <a:prstGeom prst="rect">
            <a:avLst/>
          </a:prstGeom>
        </p:spPr>
      </p:pic>
      <p:pic>
        <p:nvPicPr>
          <p:cNvPr id="24" name="Рисунок 23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09852" y="714356"/>
            <a:ext cx="274619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der Busfahrer.wav">
            <a:hlinkClick r:id="" action="ppaction://media"/>
          </p:cNvPr>
          <p:cNvPicPr>
            <a:picLocks noRot="1" noChangeAspect="1"/>
          </p:cNvPicPr>
          <p:nvPr>
            <a:wavAudioFile r:embed="rId1" name="der Busfahrer.wav"/>
          </p:nvPr>
        </p:nvPicPr>
        <p:blipFill>
          <a:blip r:embed="rId6" cstate="print"/>
          <a:stretch>
            <a:fillRect/>
          </a:stretch>
        </p:blipFill>
        <p:spPr>
          <a:xfrm>
            <a:off x="12954048" y="1643050"/>
            <a:ext cx="304800" cy="304800"/>
          </a:xfrm>
          <a:prstGeom prst="rect">
            <a:avLst/>
          </a:prstGeom>
        </p:spPr>
      </p:pic>
      <p:pic>
        <p:nvPicPr>
          <p:cNvPr id="12" name="Рисунок 11" descr="farm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4100" y="4143380"/>
            <a:ext cx="3359199" cy="2071702"/>
          </a:xfrm>
          <a:prstGeom prst="rect">
            <a:avLst/>
          </a:prstGeom>
        </p:spPr>
      </p:pic>
      <p:pic>
        <p:nvPicPr>
          <p:cNvPr id="13" name="Рисунок 12" descr="aktris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71941"/>
            <a:ext cx="2452662" cy="2501715"/>
          </a:xfrm>
          <a:prstGeom prst="rect">
            <a:avLst/>
          </a:prstGeom>
        </p:spPr>
      </p:pic>
      <p:pic>
        <p:nvPicPr>
          <p:cNvPr id="14" name="Рисунок 13" descr="kindergarte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10710" y="3714751"/>
            <a:ext cx="2881290" cy="2887421"/>
          </a:xfrm>
          <a:prstGeom prst="rect">
            <a:avLst/>
          </a:prstGeom>
        </p:spPr>
      </p:pic>
      <p:pic>
        <p:nvPicPr>
          <p:cNvPr id="15" name="Рисунок 14" descr="programmis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81686" y="3857628"/>
            <a:ext cx="3143272" cy="253943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6264" y="714356"/>
            <a:ext cx="382744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postma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53124" y="785794"/>
            <a:ext cx="1857388" cy="2407550"/>
          </a:xfrm>
          <a:prstGeom prst="rect">
            <a:avLst/>
          </a:prstGeom>
        </p:spPr>
      </p:pic>
      <p:pic>
        <p:nvPicPr>
          <p:cNvPr id="23" name="Рисунок 22" descr="bus-driver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960" y="642918"/>
            <a:ext cx="2071702" cy="2773795"/>
          </a:xfrm>
          <a:prstGeom prst="rect">
            <a:avLst/>
          </a:prstGeom>
        </p:spPr>
      </p:pic>
      <p:pic>
        <p:nvPicPr>
          <p:cNvPr id="24" name="Рисунок 23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09852" y="714356"/>
            <a:ext cx="274619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die Hausfrau.wav">
            <a:hlinkClick r:id="" action="ppaction://media"/>
          </p:cNvPr>
          <p:cNvPicPr>
            <a:picLocks noRot="1" noChangeAspect="1"/>
          </p:cNvPicPr>
          <p:nvPr>
            <a:wavAudioFile r:embed="rId1" name="die Hausfrau.wav"/>
          </p:nvPr>
        </p:nvPicPr>
        <p:blipFill>
          <a:blip r:embed="rId6" cstate="print"/>
          <a:stretch>
            <a:fillRect/>
          </a:stretch>
        </p:blipFill>
        <p:spPr>
          <a:xfrm>
            <a:off x="12811172" y="1428736"/>
            <a:ext cx="304800" cy="304800"/>
          </a:xfrm>
          <a:prstGeom prst="rect">
            <a:avLst/>
          </a:prstGeom>
        </p:spPr>
      </p:pic>
      <p:pic>
        <p:nvPicPr>
          <p:cNvPr id="12" name="Рисунок 11" descr="farm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4100" y="4143380"/>
            <a:ext cx="3359199" cy="2071702"/>
          </a:xfrm>
          <a:prstGeom prst="rect">
            <a:avLst/>
          </a:prstGeom>
        </p:spPr>
      </p:pic>
      <p:pic>
        <p:nvPicPr>
          <p:cNvPr id="13" name="Рисунок 12" descr="aktris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71941"/>
            <a:ext cx="2452662" cy="2501715"/>
          </a:xfrm>
          <a:prstGeom prst="rect">
            <a:avLst/>
          </a:prstGeom>
        </p:spPr>
      </p:pic>
      <p:pic>
        <p:nvPicPr>
          <p:cNvPr id="14" name="Рисунок 13" descr="kindergarte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10710" y="3714751"/>
            <a:ext cx="2881290" cy="2887421"/>
          </a:xfrm>
          <a:prstGeom prst="rect">
            <a:avLst/>
          </a:prstGeom>
        </p:spPr>
      </p:pic>
      <p:pic>
        <p:nvPicPr>
          <p:cNvPr id="15" name="Рисунок 14" descr="programmis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81686" y="3857628"/>
            <a:ext cx="3143272" cy="253943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6264" y="714356"/>
            <a:ext cx="382744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postma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53124" y="785794"/>
            <a:ext cx="1857388" cy="2407550"/>
          </a:xfrm>
          <a:prstGeom prst="rect">
            <a:avLst/>
          </a:prstGeom>
        </p:spPr>
      </p:pic>
      <p:pic>
        <p:nvPicPr>
          <p:cNvPr id="23" name="Рисунок 22" descr="bus-driver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960" y="642918"/>
            <a:ext cx="2071702" cy="2773795"/>
          </a:xfrm>
          <a:prstGeom prst="rect">
            <a:avLst/>
          </a:prstGeom>
        </p:spPr>
      </p:pic>
      <p:pic>
        <p:nvPicPr>
          <p:cNvPr id="24" name="Рисунок 23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09852" y="714356"/>
            <a:ext cx="274619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die Kindergärtnerin.wav">
            <a:hlinkClick r:id="" action="ppaction://media"/>
          </p:cNvPr>
          <p:cNvPicPr>
            <a:picLocks noRot="1" noChangeAspect="1"/>
          </p:cNvPicPr>
          <p:nvPr>
            <a:wavAudioFile r:embed="rId1" name="die Kindergärtnerin.wav"/>
          </p:nvPr>
        </p:nvPicPr>
        <p:blipFill>
          <a:blip r:embed="rId6" cstate="print"/>
          <a:stretch>
            <a:fillRect/>
          </a:stretch>
        </p:blipFill>
        <p:spPr>
          <a:xfrm>
            <a:off x="12525420" y="2071678"/>
            <a:ext cx="304800" cy="304800"/>
          </a:xfrm>
          <a:prstGeom prst="rect">
            <a:avLst/>
          </a:prstGeom>
        </p:spPr>
      </p:pic>
      <p:pic>
        <p:nvPicPr>
          <p:cNvPr id="25" name="Рисунок 24" descr="farm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4100" y="4143380"/>
            <a:ext cx="3359199" cy="2071702"/>
          </a:xfrm>
          <a:prstGeom prst="rect">
            <a:avLst/>
          </a:prstGeom>
        </p:spPr>
      </p:pic>
      <p:pic>
        <p:nvPicPr>
          <p:cNvPr id="26" name="Рисунок 25" descr="aktris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71941"/>
            <a:ext cx="2452662" cy="2501715"/>
          </a:xfrm>
          <a:prstGeom prst="rect">
            <a:avLst/>
          </a:prstGeom>
        </p:spPr>
      </p:pic>
      <p:pic>
        <p:nvPicPr>
          <p:cNvPr id="27" name="Рисунок 26" descr="kindergarte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10710" y="3714751"/>
            <a:ext cx="2881290" cy="2887421"/>
          </a:xfrm>
          <a:prstGeom prst="rect">
            <a:avLst/>
          </a:prstGeom>
        </p:spPr>
      </p:pic>
      <p:pic>
        <p:nvPicPr>
          <p:cNvPr id="28" name="Рисунок 27" descr="programmis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81686" y="3857628"/>
            <a:ext cx="3143272" cy="2539433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6264" y="714356"/>
            <a:ext cx="382744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postma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53124" y="785794"/>
            <a:ext cx="1857388" cy="2407550"/>
          </a:xfrm>
          <a:prstGeom prst="rect">
            <a:avLst/>
          </a:prstGeom>
        </p:spPr>
      </p:pic>
      <p:pic>
        <p:nvPicPr>
          <p:cNvPr id="31" name="Рисунок 30" descr="bus-driver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960" y="642918"/>
            <a:ext cx="2071702" cy="2773795"/>
          </a:xfrm>
          <a:prstGeom prst="rect">
            <a:avLst/>
          </a:prstGeom>
        </p:spPr>
      </p:pic>
      <p:pic>
        <p:nvPicPr>
          <p:cNvPr id="32" name="Рисунок 31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09852" y="714356"/>
            <a:ext cx="274619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der Programmierer.wav">
            <a:hlinkClick r:id="" action="ppaction://media"/>
          </p:cNvPr>
          <p:cNvPicPr>
            <a:picLocks noRot="1" noChangeAspect="1"/>
          </p:cNvPicPr>
          <p:nvPr>
            <a:wavAudioFile r:embed="rId1" name="der Programmierer.wav"/>
          </p:nvPr>
        </p:nvPicPr>
        <p:blipFill>
          <a:blip r:embed="rId6" cstate="print"/>
          <a:stretch>
            <a:fillRect/>
          </a:stretch>
        </p:blipFill>
        <p:spPr>
          <a:xfrm>
            <a:off x="12668296" y="2428868"/>
            <a:ext cx="304800" cy="304800"/>
          </a:xfrm>
          <a:prstGeom prst="rect">
            <a:avLst/>
          </a:prstGeom>
        </p:spPr>
      </p:pic>
      <p:pic>
        <p:nvPicPr>
          <p:cNvPr id="12" name="Рисунок 11" descr="farm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4100" y="4143380"/>
            <a:ext cx="3359199" cy="2071702"/>
          </a:xfrm>
          <a:prstGeom prst="rect">
            <a:avLst/>
          </a:prstGeom>
        </p:spPr>
      </p:pic>
      <p:pic>
        <p:nvPicPr>
          <p:cNvPr id="13" name="Рисунок 12" descr="aktris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071941"/>
            <a:ext cx="2452662" cy="2501715"/>
          </a:xfrm>
          <a:prstGeom prst="rect">
            <a:avLst/>
          </a:prstGeom>
        </p:spPr>
      </p:pic>
      <p:pic>
        <p:nvPicPr>
          <p:cNvPr id="14" name="Рисунок 13" descr="kindergarten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10710" y="3714751"/>
            <a:ext cx="2881290" cy="2887421"/>
          </a:xfrm>
          <a:prstGeom prst="rect">
            <a:avLst/>
          </a:prstGeom>
        </p:spPr>
      </p:pic>
      <p:pic>
        <p:nvPicPr>
          <p:cNvPr id="15" name="Рисунок 14" descr="programmis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81686" y="3857628"/>
            <a:ext cx="3143272" cy="253943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6264" y="714356"/>
            <a:ext cx="382744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postma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53124" y="785794"/>
            <a:ext cx="1857388" cy="2407550"/>
          </a:xfrm>
          <a:prstGeom prst="rect">
            <a:avLst/>
          </a:prstGeom>
        </p:spPr>
      </p:pic>
      <p:pic>
        <p:nvPicPr>
          <p:cNvPr id="23" name="Рисунок 22" descr="bus-driver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960" y="642918"/>
            <a:ext cx="2071702" cy="2773795"/>
          </a:xfrm>
          <a:prstGeom prst="rect">
            <a:avLst/>
          </a:prstGeom>
        </p:spPr>
      </p:pic>
      <p:pic>
        <p:nvPicPr>
          <p:cNvPr id="24" name="Рисунок 23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09852" y="714356"/>
            <a:ext cx="274619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3352" y="0"/>
            <a:ext cx="2854003" cy="2304256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04312" y="3356992"/>
            <a:ext cx="2715311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5400" y="3284984"/>
            <a:ext cx="2729810" cy="2664296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71864" y="3501008"/>
            <a:ext cx="2736304" cy="2167370"/>
          </a:xfrm>
          <a:prstGeom prst="rect">
            <a:avLst/>
          </a:prstGeom>
        </p:spPr>
      </p:pic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0" y="2276872"/>
            <a:ext cx="40957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Bauarbeiter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310050" y="2071678"/>
            <a:ext cx="33596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Geschäfts-</a:t>
            </a:r>
            <a:r>
              <a:rPr lang="de-DE" altLang="ru-RU" sz="48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mann</a:t>
            </a:r>
            <a:endParaRPr lang="de-DE" altLang="ru-RU" sz="48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8239140" y="2492896"/>
            <a:ext cx="39528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Buchhalter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79376" y="5842337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en-US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Koch</a:t>
            </a:r>
            <a:endParaRPr lang="en-US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238612" y="5842337"/>
            <a:ext cx="35004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Kellner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167702" y="5842337"/>
            <a:ext cx="40242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Verkäuferin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96330" y="0"/>
            <a:ext cx="3110784" cy="2500306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24430" y="-1"/>
            <a:ext cx="2286016" cy="2171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Bauarbe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Geschäftsma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Buchhal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Ko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 Kellner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 Verkäufe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</a:t>
            </a:r>
            <a:r>
              <a:rPr lang="de-DE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</a:t>
            </a: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Frau</a:t>
            </a:r>
            <a:endParaRPr lang="ru-RU" sz="66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0" y="109551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66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Эта женщина</a:t>
            </a:r>
            <a:endParaRPr lang="ru-RU" sz="66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0" y="219102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</a:t>
            </a:r>
            <a:r>
              <a:rPr lang="de-DE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er</a:t>
            </a: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Mann</a:t>
            </a:r>
            <a:endParaRPr lang="ru-RU" sz="66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328653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66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Этот мужчина</a:t>
            </a:r>
            <a:endParaRPr lang="ru-RU" sz="66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0" y="438204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</a:t>
            </a:r>
            <a:r>
              <a:rPr lang="de-DE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es</a:t>
            </a: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Kind</a:t>
            </a:r>
            <a:endParaRPr lang="ru-RU" sz="66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0" y="547755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66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Это дитя</a:t>
            </a:r>
            <a:endParaRPr lang="ru-RU" sz="66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se Fr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r Ma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ses K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66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Эта женщина</a:t>
            </a:r>
            <a:endParaRPr lang="ru-RU" sz="66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0" y="109551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</a:t>
            </a:r>
            <a:r>
              <a:rPr lang="de-DE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</a:t>
            </a: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Frau</a:t>
            </a:r>
            <a:endParaRPr lang="ru-RU" sz="66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0" y="219102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66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Этот мужчина</a:t>
            </a:r>
            <a:endParaRPr lang="ru-RU" sz="66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328653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</a:t>
            </a:r>
            <a:r>
              <a:rPr lang="de-DE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er</a:t>
            </a: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Mann</a:t>
            </a:r>
            <a:endParaRPr lang="ru-RU" sz="66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0" y="438204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66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Это дитя</a:t>
            </a:r>
            <a:endParaRPr lang="ru-RU" sz="66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0" y="5477550"/>
            <a:ext cx="10096528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</a:t>
            </a:r>
            <a:r>
              <a:rPr lang="de-DE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es</a:t>
            </a:r>
            <a:r>
              <a:rPr lang="de-DE" sz="6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Kind</a:t>
            </a:r>
            <a:endParaRPr lang="ru-RU" sz="66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se Fr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r Ma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ses K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</a:t>
            </a:r>
            <a:r>
              <a:rPr lang="de-DE" sz="5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Frau </a:t>
            </a:r>
            <a:r>
              <a:rPr lang="de-DE" sz="52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von Beruf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?</a:t>
            </a:r>
            <a:endParaRPr lang="ru-RU" sz="52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0" y="109551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Кто эта женщина по профессии?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0" y="219102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</a:t>
            </a:r>
            <a:r>
              <a:rPr lang="de-DE" sz="5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er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Mann </a:t>
            </a:r>
            <a:r>
              <a:rPr lang="de-DE" sz="52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von Beruf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?</a:t>
            </a:r>
            <a:endParaRPr lang="ru-RU" sz="52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328653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Кто этот мужчина по профессии?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0" y="438204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</a:t>
            </a:r>
            <a:r>
              <a:rPr lang="de-DE" sz="5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es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Kind </a:t>
            </a:r>
            <a:r>
              <a:rPr lang="de-DE" sz="52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von Beruf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?</a:t>
            </a:r>
            <a:endParaRPr lang="ru-RU" sz="52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0" y="547755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Кто это дитя по профессии?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 Frau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s ist dieser Man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s ist dieses Kind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Кто эта женщина по профессии?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0" y="109551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</a:t>
            </a:r>
            <a:r>
              <a:rPr lang="de-DE" sz="5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Frau </a:t>
            </a:r>
            <a:r>
              <a:rPr lang="de-DE" sz="52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von Beruf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?</a:t>
            </a:r>
            <a:endParaRPr lang="ru-RU" sz="52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0" y="219102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Кто этот мужчина по профессии?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328653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</a:t>
            </a:r>
            <a:r>
              <a:rPr lang="de-DE" sz="5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er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Mann </a:t>
            </a:r>
            <a:r>
              <a:rPr lang="de-DE" sz="52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von Beruf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?</a:t>
            </a:r>
            <a:endParaRPr lang="ru-RU" sz="52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0" y="438204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Кто это дитя по профессии?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0" y="547755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</a:t>
            </a:r>
            <a:r>
              <a:rPr lang="de-DE" sz="5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es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Kind </a:t>
            </a:r>
            <a:r>
              <a:rPr lang="de-DE" sz="52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von Beruf</a:t>
            </a: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?</a:t>
            </a:r>
            <a:endParaRPr lang="ru-RU" sz="5200" b="1" dirty="0">
              <a:ln w="1905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 Frau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s ist dieser Man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s ist dieses Kind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 Frau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 Frau ist Friseurin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parikmahersh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71612"/>
            <a:ext cx="4253220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 Frau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 Frau ist Friseuri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dieser Mann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Dieser Mann ist Seemann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moryak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522" y="1214422"/>
            <a:ext cx="4106278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r Man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r Mann ist Seeman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 Frau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 Frau ist Schauspielerin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actres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71546"/>
            <a:ext cx="4024298" cy="562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 Frau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 Frau ist Schauspieleri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dieser Mann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Dieser Mann ist Bauarbeiter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builder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71612"/>
            <a:ext cx="4167174" cy="362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r Man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r Mann ist Bauarbeiter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 Frau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 Frau ist Verkäuferin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Verkauferi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00174"/>
            <a:ext cx="4356129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 Frau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 Frau ist Verkäuferi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dieser Mann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Dieser Mann ist Arbeiter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mehanik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522" y="1357298"/>
            <a:ext cx="4212379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r Man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r Mann ist Arbeiter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povar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3652" y="784084"/>
            <a:ext cx="2729810" cy="2664296"/>
          </a:xfrm>
          <a:prstGeom prst="rect">
            <a:avLst/>
          </a:prstGeom>
        </p:spPr>
      </p:pic>
      <p:pic>
        <p:nvPicPr>
          <p:cNvPr id="22" name="Рисунок 21" descr="Wai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10116" y="1000108"/>
            <a:ext cx="2736304" cy="2167370"/>
          </a:xfrm>
          <a:prstGeom prst="rect">
            <a:avLst/>
          </a:prstGeom>
        </p:spPr>
      </p:pic>
      <p:pic>
        <p:nvPicPr>
          <p:cNvPr id="26" name="Рисунок 32" descr="Verkauferin00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42564" y="856092"/>
            <a:ext cx="2715311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builder3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960" y="4553744"/>
            <a:ext cx="2854003" cy="2304256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96330" y="4482306"/>
            <a:ext cx="2933053" cy="2357454"/>
          </a:xfrm>
          <a:prstGeom prst="rect">
            <a:avLst/>
          </a:prstGeom>
        </p:spPr>
      </p:pic>
      <p:pic>
        <p:nvPicPr>
          <p:cNvPr id="16" name="Рисунок 15" descr="bisnesma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81554" y="4731841"/>
            <a:ext cx="2238373" cy="2126159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0" y="0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en-US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Koch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032448" y="0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Kellner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7759764" y="0"/>
            <a:ext cx="41227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Verkäuferin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0" y="3678139"/>
            <a:ext cx="40957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Bauarbeiter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238612" y="3214686"/>
            <a:ext cx="387190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Geschäfts-</a:t>
            </a:r>
            <a:r>
              <a:rPr lang="de-DE" altLang="ru-RU" sz="48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mann</a:t>
            </a:r>
            <a:endParaRPr lang="de-DE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8310578" y="3768683"/>
            <a:ext cx="38814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Buchhalter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Ko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Kellner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Verkäufe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Bauarbe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 Geschäftsma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 Buchhal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  <p:bldP spid="31" grpId="0"/>
      <p:bldP spid="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 Frau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 Frau ist Tierarzt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22" y="1285860"/>
            <a:ext cx="3929090" cy="469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 Frau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 Frau ist Tierarzt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dieser Mann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Dieser Mann ist Arzt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8084" y="1000108"/>
            <a:ext cx="3929090" cy="5650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r Man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r Mann ist Arzt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 Frau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 Frau ist Kindergärtnerin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kindergarten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42984"/>
            <a:ext cx="4419750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 Frau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 Frau ist Kindergärtnerin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0" y="0"/>
            <a:ext cx="12192000" cy="10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5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Составь диалоги.</a:t>
            </a:r>
            <a:endParaRPr lang="ru-RU" sz="5200" b="1" dirty="0">
              <a:ln w="1905"/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4452926" y="1357298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ist diese Frau von Beruf?</a:t>
            </a:r>
            <a:endParaRPr lang="de-DE" sz="5200" b="1" dirty="0">
              <a:ln w="1905"/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4452926" y="3643314"/>
            <a:ext cx="7739074" cy="176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5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Diese Frau ist Putzfrau von Beruf.</a:t>
            </a:r>
            <a:endParaRPr lang="de-DE" sz="5200" b="1" dirty="0">
              <a:ln w="1905"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broom--woma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522" y="1000108"/>
            <a:ext cx="3722110" cy="585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 ist diese Frau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se Frau ist Putzfrau von 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2358172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96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Что пропало?</a:t>
            </a:r>
            <a:endParaRPr lang="en-US" altLang="ru-RU" sz="96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Штриховая стрелка вправо 2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9" name="der Arzt.wav">
            <a:hlinkClick r:id="" action="ppaction://media"/>
          </p:cNvPr>
          <p:cNvPicPr>
            <a:picLocks noRot="1" noChangeAspect="1"/>
          </p:cNvPicPr>
          <p:nvPr>
            <a:wavAudioFile r:embed="rId1" name="der Arzt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18573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1"/>
          <p:cNvSpPr>
            <a:spLocks noChangeArrowheads="1"/>
          </p:cNvSpPr>
          <p:nvPr/>
        </p:nvSpPr>
        <p:spPr bwMode="auto">
          <a:xfrm>
            <a:off x="0" y="2276872"/>
            <a:ext cx="33813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Friseurin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9" cstate="print"/>
          <a:srcRect l="5716" r="2826"/>
          <a:stretch>
            <a:fillRect/>
          </a:stretch>
        </p:blipFill>
        <p:spPr>
          <a:xfrm>
            <a:off x="4079776" y="0"/>
            <a:ext cx="3910148" cy="2362381"/>
          </a:xfrm>
          <a:prstGeom prst="rect">
            <a:avLst/>
          </a:prstGeom>
        </p:spPr>
      </p:pic>
      <p:sp>
        <p:nvSpPr>
          <p:cNvPr id="67" name="Rectangle 1"/>
          <p:cNvSpPr>
            <a:spLocks noChangeArrowheads="1"/>
          </p:cNvSpPr>
          <p:nvPr/>
        </p:nvSpPr>
        <p:spPr bwMode="auto">
          <a:xfrm>
            <a:off x="4295800" y="2348880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Sängerin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04312" y="0"/>
            <a:ext cx="2592288" cy="2577099"/>
          </a:xfrm>
          <a:prstGeom prst="rect">
            <a:avLst/>
          </a:prstGeom>
        </p:spPr>
      </p:pic>
      <p:sp>
        <p:nvSpPr>
          <p:cNvPr id="69" name="Rectangle 1"/>
          <p:cNvSpPr>
            <a:spLocks noChangeArrowheads="1"/>
          </p:cNvSpPr>
          <p:nvPr/>
        </p:nvSpPr>
        <p:spPr bwMode="auto">
          <a:xfrm>
            <a:off x="8616280" y="2420888"/>
            <a:ext cx="3575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Sekretärin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9416" y="3212976"/>
            <a:ext cx="1944216" cy="2699919"/>
          </a:xfrm>
          <a:prstGeom prst="rect">
            <a:avLst/>
          </a:prstGeom>
        </p:spPr>
      </p:pic>
      <p:sp>
        <p:nvSpPr>
          <p:cNvPr id="71" name="Rectangle 1"/>
          <p:cNvSpPr>
            <a:spLocks noChangeArrowheads="1"/>
          </p:cNvSpPr>
          <p:nvPr/>
        </p:nvSpPr>
        <p:spPr bwMode="auto">
          <a:xfrm>
            <a:off x="0" y="5842337"/>
            <a:ext cx="35956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Seemann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31904" y="3429000"/>
            <a:ext cx="1695069" cy="2494173"/>
          </a:xfrm>
          <a:prstGeom prst="rect">
            <a:avLst/>
          </a:prstGeom>
        </p:spPr>
      </p:pic>
      <p:sp>
        <p:nvSpPr>
          <p:cNvPr id="73" name="Rectangle 1"/>
          <p:cNvSpPr>
            <a:spLocks noChangeArrowheads="1"/>
          </p:cNvSpPr>
          <p:nvPr/>
        </p:nvSpPr>
        <p:spPr bwMode="auto">
          <a:xfrm>
            <a:off x="3738546" y="5857892"/>
            <a:ext cx="5214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Feuerwehrmann</a:t>
            </a:r>
            <a:endParaRPr lang="de-DE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5" name="Rectangle 1"/>
          <p:cNvSpPr>
            <a:spLocks noChangeArrowheads="1"/>
          </p:cNvSpPr>
          <p:nvPr/>
        </p:nvSpPr>
        <p:spPr bwMode="auto">
          <a:xfrm>
            <a:off x="9024958" y="5842336"/>
            <a:ext cx="31670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Flieger</a:t>
            </a:r>
            <a:endParaRPr lang="en-US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82082" y="3214686"/>
            <a:ext cx="2714644" cy="2594424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66712" y="0"/>
            <a:ext cx="2480398" cy="2291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Friseu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Sänge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Sekretä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Seema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 Feuerwehrma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 Flie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9" grpId="0"/>
      <p:bldP spid="71" grpId="0"/>
      <p:bldP spid="73" grpId="0"/>
      <p:bldP spid="7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9" name="der Fahrer.wav">
            <a:hlinkClick r:id="" action="ppaction://media"/>
          </p:cNvPr>
          <p:cNvPicPr>
            <a:picLocks noRot="1" noChangeAspect="1"/>
          </p:cNvPicPr>
          <p:nvPr>
            <a:wavAudioFile r:embed="rId1" name="der Fahrer.wav"/>
          </p:nvPr>
        </p:nvPicPr>
        <p:blipFill>
          <a:blip r:embed="rId5" cstate="print"/>
          <a:stretch>
            <a:fillRect/>
          </a:stretch>
        </p:blipFill>
        <p:spPr>
          <a:xfrm>
            <a:off x="12882610" y="207167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9" name="die Krankenschwester.wav">
            <a:hlinkClick r:id="" action="ppaction://media"/>
          </p:cNvPr>
          <p:cNvPicPr>
            <a:picLocks noRot="1" noChangeAspect="1"/>
          </p:cNvPicPr>
          <p:nvPr>
            <a:wavAudioFile r:embed="rId1" name="die Krankenschwester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142873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9" name="der Arbeiter.wav">
            <a:hlinkClick r:id="" action="ppaction://media"/>
          </p:cNvPr>
          <p:cNvPicPr>
            <a:picLocks noRot="1" noChangeAspect="1"/>
          </p:cNvPicPr>
          <p:nvPr>
            <a:wavAudioFile r:embed="rId1" name="der Arbeiter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150017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9" name="der Lehrer.wav">
            <a:hlinkClick r:id="" action="ppaction://media"/>
          </p:cNvPr>
          <p:cNvPicPr>
            <a:picLocks noRot="1" noChangeAspect="1"/>
          </p:cNvPicPr>
          <p:nvPr>
            <a:wavAudioFile r:embed="rId1" name="der Lehrer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17144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Рисунок 42" descr="moryachok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1026" y="785794"/>
            <a:ext cx="1944216" cy="2699919"/>
          </a:xfrm>
          <a:prstGeom prst="rect">
            <a:avLst/>
          </a:prstGeom>
        </p:spPr>
      </p:pic>
      <p:pic>
        <p:nvPicPr>
          <p:cNvPr id="45" name="Рисунок 44" descr="fireman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38744" y="785794"/>
            <a:ext cx="1796354" cy="2643206"/>
          </a:xfrm>
          <a:prstGeom prst="rect">
            <a:avLst/>
          </a:prstGeom>
        </p:spPr>
      </p:pic>
      <p:pic>
        <p:nvPicPr>
          <p:cNvPr id="51" name="Рисунок 50" descr="singer-silhouette.png"/>
          <p:cNvPicPr>
            <a:picLocks noChangeAspect="1"/>
          </p:cNvPicPr>
          <p:nvPr/>
        </p:nvPicPr>
        <p:blipFill>
          <a:blip r:embed="rId11" cstate="print"/>
          <a:srcRect l="5716" r="2826"/>
          <a:stretch>
            <a:fillRect/>
          </a:stretch>
        </p:blipFill>
        <p:spPr>
          <a:xfrm>
            <a:off x="4024298" y="4280901"/>
            <a:ext cx="3910148" cy="2362381"/>
          </a:xfrm>
          <a:prstGeom prst="rect">
            <a:avLst/>
          </a:prstGeom>
        </p:spPr>
      </p:pic>
      <p:pic>
        <p:nvPicPr>
          <p:cNvPr id="53" name="Рисунок 52" descr="secretary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48834" y="4280901"/>
            <a:ext cx="2592288" cy="2577099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10644" y="714356"/>
            <a:ext cx="2714644" cy="2594424"/>
          </a:xfrm>
          <a:prstGeom prst="rect">
            <a:avLst/>
          </a:prstGeom>
        </p:spPr>
      </p:pic>
      <p:pic>
        <p:nvPicPr>
          <p:cNvPr id="17" name="Рисунок 16" descr="parikmahersh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2398" y="4357694"/>
            <a:ext cx="2706568" cy="2500306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1"/>
            <a:ext cx="33813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Seemann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667108" y="6841"/>
            <a:ext cx="5000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Feuerwehrmann</a:t>
            </a:r>
            <a:endParaRPr lang="de-DE" altLang="ru-RU" sz="48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667768" y="0"/>
            <a:ext cx="35242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Flieger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3357562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Friseurin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238612" y="3357562"/>
            <a:ext cx="33596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Sängerin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8616280" y="3357562"/>
            <a:ext cx="35757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Sekretärin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Seema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Feuerwehrman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Flie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Friseu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Sänge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 Sekretä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2" grpId="0"/>
      <p:bldP spid="2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mehani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285728"/>
            <a:ext cx="2143140" cy="2544194"/>
          </a:xfrm>
          <a:prstGeom prst="rect">
            <a:avLst/>
          </a:prstGeom>
        </p:spPr>
      </p:pic>
      <p:pic>
        <p:nvPicPr>
          <p:cNvPr id="24" name="Рисунок 23" descr="driv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357166"/>
            <a:ext cx="1984414" cy="2643206"/>
          </a:xfrm>
          <a:prstGeom prst="rect">
            <a:avLst/>
          </a:prstGeom>
        </p:spPr>
      </p:pic>
      <p:pic>
        <p:nvPicPr>
          <p:cNvPr id="29" name="Рисунок 28" descr="HMXAO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216" y="3071810"/>
            <a:ext cx="2143140" cy="3081836"/>
          </a:xfrm>
          <a:prstGeom prst="rect">
            <a:avLst/>
          </a:prstGeom>
        </p:spPr>
      </p:pic>
      <p:pic>
        <p:nvPicPr>
          <p:cNvPr id="15" name="Рисунок 14" descr="school_teacher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712" y="714356"/>
            <a:ext cx="4143404" cy="2071702"/>
          </a:xfrm>
          <a:prstGeom prst="rect">
            <a:avLst/>
          </a:prstGeom>
        </p:spPr>
      </p:pic>
      <p:pic>
        <p:nvPicPr>
          <p:cNvPr id="19" name="Рисунок 18" descr="krankenschwester_cartoon_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4430" y="3143248"/>
            <a:ext cx="2166968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arti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1" y="3286124"/>
            <a:ext cx="2966995" cy="2786082"/>
          </a:xfrm>
          <a:prstGeom prst="rect">
            <a:avLst/>
          </a:prstGeom>
        </p:spPr>
      </p:pic>
      <p:pic>
        <p:nvPicPr>
          <p:cNvPr id="9" name="der Maler.wav">
            <a:hlinkClick r:id="" action="ppaction://media"/>
          </p:cNvPr>
          <p:cNvPicPr>
            <a:picLocks noRot="1" noChangeAspect="1"/>
          </p:cNvPicPr>
          <p:nvPr>
            <a:wavAudioFile r:embed="rId1" name="der Maler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178592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die Verkäuferin.wav">
            <a:hlinkClick r:id="" action="ppaction://media"/>
          </p:cNvPr>
          <p:cNvPicPr>
            <a:picLocks noRot="1" noChangeAspect="1"/>
          </p:cNvPicPr>
          <p:nvPr>
            <a:wavAudioFile r:embed="rId1" name="die Verkäuferin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242886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9" name="der Bauarbeiter.wav">
            <a:hlinkClick r:id="" action="ppaction://media"/>
          </p:cNvPr>
          <p:cNvPicPr>
            <a:picLocks noRot="1" noChangeAspect="1"/>
          </p:cNvPicPr>
          <p:nvPr>
            <a:wavAudioFile r:embed="rId1" name="der Bauarbeiter.wav"/>
          </p:nvPr>
        </p:nvPicPr>
        <p:blipFill>
          <a:blip r:embed="rId5" cstate="print"/>
          <a:stretch>
            <a:fillRect/>
          </a:stretch>
        </p:blipFill>
        <p:spPr>
          <a:xfrm>
            <a:off x="12596858" y="214311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5141" y="3573016"/>
            <a:ext cx="361685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2276872"/>
            <a:ext cx="4810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Bibliothekarin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5167306" y="2357430"/>
            <a:ext cx="31432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Putzfrau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0" y="5842337"/>
            <a:ext cx="35956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Hausfrau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3952860" y="5842337"/>
            <a:ext cx="40719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Briefträger</a:t>
            </a:r>
            <a:endParaRPr lang="de-DE" altLang="ru-RU" sz="5400" b="1" i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8667768" y="5842337"/>
            <a:ext cx="31641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Tierarzt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596330" y="2357430"/>
            <a:ext cx="35956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Busfahrer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7" name="Рисунок 16" descr="bibliothecaris3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9588" y="0"/>
            <a:ext cx="3167166" cy="2143116"/>
          </a:xfrm>
          <a:prstGeom prst="rect">
            <a:avLst/>
          </a:prstGeom>
        </p:spPr>
      </p:pic>
      <p:pic>
        <p:nvPicPr>
          <p:cNvPr id="18" name="Рисунок 17" descr="postman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81554" y="3428999"/>
            <a:ext cx="1928826" cy="2500149"/>
          </a:xfrm>
          <a:prstGeom prst="rect">
            <a:avLst/>
          </a:prstGeom>
        </p:spPr>
      </p:pic>
      <p:pic>
        <p:nvPicPr>
          <p:cNvPr id="19" name="Рисунок 18" descr="bus-driver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310710" y="0"/>
            <a:ext cx="1707388" cy="2286016"/>
          </a:xfrm>
          <a:prstGeom prst="rect">
            <a:avLst/>
          </a:prstGeom>
        </p:spPr>
      </p:pic>
      <p:pic>
        <p:nvPicPr>
          <p:cNvPr id="22" name="Рисунок 21" descr="broom--woma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53058" y="0"/>
            <a:ext cx="1639109" cy="2579645"/>
          </a:xfrm>
          <a:prstGeom prst="rect">
            <a:avLst/>
          </a:prstGeom>
        </p:spPr>
      </p:pic>
      <p:pic>
        <p:nvPicPr>
          <p:cNvPr id="23" name="Рисунок 22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9522" y="3143248"/>
            <a:ext cx="2857520" cy="2750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Bibliotheka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Putzfr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Busfah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Hausfr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 Briefträ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 Tierarz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4" grpId="0"/>
      <p:bldP spid="35" grpId="0"/>
      <p:bldP spid="36" grpId="0"/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9" name="der Kellner.wav">
            <a:hlinkClick r:id="" action="ppaction://media"/>
          </p:cNvPr>
          <p:cNvPicPr>
            <a:picLocks noRot="1" noChangeAspect="1"/>
          </p:cNvPicPr>
          <p:nvPr>
            <a:wavAudioFile r:embed="rId1" name="der Kellner.wav"/>
          </p:nvPr>
        </p:nvPicPr>
        <p:blipFill>
          <a:blip r:embed="rId5" cstate="print"/>
          <a:stretch>
            <a:fillRect/>
          </a:stretch>
        </p:blipFill>
        <p:spPr>
          <a:xfrm>
            <a:off x="12668296" y="25717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  <p:pic>
        <p:nvPicPr>
          <p:cNvPr id="9" name="der Geschäftsmann.wav">
            <a:hlinkClick r:id="" action="ppaction://media"/>
          </p:cNvPr>
          <p:cNvPicPr>
            <a:picLocks noRot="1" noChangeAspect="1"/>
          </p:cNvPicPr>
          <p:nvPr>
            <a:wavAudioFile r:embed="rId1" name="der Geschäftsmann.wav"/>
          </p:nvPr>
        </p:nvPicPr>
        <p:blipFill>
          <a:blip r:embed="rId5" cstate="print"/>
          <a:stretch>
            <a:fillRect/>
          </a:stretch>
        </p:blipFill>
        <p:spPr>
          <a:xfrm>
            <a:off x="12596858" y="178592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9" name="der Koch.wav">
            <a:hlinkClick r:id="" action="ppaction://media"/>
          </p:cNvPr>
          <p:cNvPicPr>
            <a:picLocks noRot="1" noChangeAspect="1"/>
          </p:cNvPicPr>
          <p:nvPr>
            <a:wavAudioFile r:embed="rId1" name="der Koch.wav"/>
          </p:nvPr>
        </p:nvPicPr>
        <p:blipFill>
          <a:blip r:embed="rId5" cstate="print"/>
          <a:stretch>
            <a:fillRect/>
          </a:stretch>
        </p:blipFill>
        <p:spPr>
          <a:xfrm>
            <a:off x="12453982" y="235743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builder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85728"/>
            <a:ext cx="3362301" cy="2714644"/>
          </a:xfrm>
          <a:prstGeom prst="rect">
            <a:avLst/>
          </a:prstGeom>
        </p:spPr>
      </p:pic>
      <p:pic>
        <p:nvPicPr>
          <p:cNvPr id="23" name="Рисунок 32" descr="Verkauferin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6" y="3214686"/>
            <a:ext cx="3268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pova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274" y="3286124"/>
            <a:ext cx="3148537" cy="3072974"/>
          </a:xfrm>
          <a:prstGeom prst="rect">
            <a:avLst/>
          </a:prstGeom>
        </p:spPr>
      </p:pic>
      <p:pic>
        <p:nvPicPr>
          <p:cNvPr id="31" name="Рисунок 30" descr="Wai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0050" y="3286123"/>
            <a:ext cx="3714776" cy="2942397"/>
          </a:xfrm>
          <a:prstGeom prst="rect">
            <a:avLst/>
          </a:prstGeom>
        </p:spPr>
      </p:pic>
      <p:pic>
        <p:nvPicPr>
          <p:cNvPr id="18" name="Рисунок 17" descr="bisnesma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4364" y="0"/>
            <a:ext cx="3083516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5141" y="857232"/>
            <a:ext cx="361685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0" y="0"/>
            <a:ext cx="39528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Hausfrau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310050" y="0"/>
            <a:ext cx="43577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Briefträger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8739206" y="0"/>
            <a:ext cx="31641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Tierarzt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0" y="3366112"/>
            <a:ext cx="49529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Bibliothekarin</a:t>
            </a:r>
            <a:endParaRPr lang="en-US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5095868" y="3357562"/>
            <a:ext cx="30718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Putzfrau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453454" y="3366112"/>
            <a:ext cx="37385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Busfahrer</a:t>
            </a:r>
            <a:endParaRPr lang="de-DE" altLang="ru-RU" sz="54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6" name="Рисунок 15" descr="bibliothecaris3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8150" y="4357694"/>
            <a:ext cx="3167201" cy="2143140"/>
          </a:xfrm>
          <a:prstGeom prst="rect">
            <a:avLst/>
          </a:prstGeom>
        </p:spPr>
      </p:pic>
      <p:pic>
        <p:nvPicPr>
          <p:cNvPr id="20" name="Рисунок 19" descr="postman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10182" y="928670"/>
            <a:ext cx="1685925" cy="2185300"/>
          </a:xfrm>
          <a:prstGeom prst="rect">
            <a:avLst/>
          </a:prstGeom>
        </p:spPr>
      </p:pic>
      <p:pic>
        <p:nvPicPr>
          <p:cNvPr id="22" name="Рисунок 21" descr="bus-driver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382148" y="4357694"/>
            <a:ext cx="1707388" cy="2286016"/>
          </a:xfrm>
          <a:prstGeom prst="rect">
            <a:avLst/>
          </a:prstGeom>
        </p:spPr>
      </p:pic>
      <p:pic>
        <p:nvPicPr>
          <p:cNvPr id="23" name="Рисунок 22" descr="broom--woma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53058" y="4278355"/>
            <a:ext cx="1639109" cy="2579645"/>
          </a:xfrm>
          <a:prstGeom prst="rect">
            <a:avLst/>
          </a:prstGeom>
        </p:spPr>
      </p:pic>
      <p:pic>
        <p:nvPicPr>
          <p:cNvPr id="24" name="Рисунок 23" descr="Hausfrau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9522" y="857232"/>
            <a:ext cx="2711533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Hausfr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Briefträ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Tierarz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Bibliothekar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Putzfr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 Busfah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  <p:bldP spid="31" grpId="0"/>
      <p:bldP spid="33" grpId="0"/>
      <p:bldP spid="3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buhal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6264" y="0"/>
            <a:ext cx="3466306" cy="2786058"/>
          </a:xfrm>
          <a:prstGeom prst="rect">
            <a:avLst/>
          </a:prstGeom>
        </p:spPr>
      </p:pic>
      <p:pic>
        <p:nvPicPr>
          <p:cNvPr id="9" name="der Buchhalter.wav">
            <a:hlinkClick r:id="" action="ppaction://media"/>
          </p:cNvPr>
          <p:cNvPicPr>
            <a:picLocks noRot="1" noChangeAspect="1"/>
          </p:cNvPicPr>
          <p:nvPr>
            <a:wavAudioFile r:embed="rId1" name="der Buchhalter.wav"/>
          </p:nvPr>
        </p:nvPicPr>
        <p:blipFill>
          <a:blip r:embed="rId5" cstate="print"/>
          <a:stretch>
            <a:fillRect/>
          </a:stretch>
        </p:blipFill>
        <p:spPr>
          <a:xfrm>
            <a:off x="12739734" y="27860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9" name="der Flieger.wav">
            <a:hlinkClick r:id="" action="ppaction://media"/>
          </p:cNvPr>
          <p:cNvPicPr>
            <a:picLocks noRot="1" noChangeAspect="1"/>
          </p:cNvPicPr>
          <p:nvPr>
            <a:wavAudioFile r:embed="rId1" name="der Flieger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221455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  <p:pic>
        <p:nvPicPr>
          <p:cNvPr id="9" name="die Friseurin.wav">
            <a:hlinkClick r:id="" action="ppaction://media"/>
          </p:cNvPr>
          <p:cNvPicPr>
            <a:picLocks noRot="1" noChangeAspect="1"/>
          </p:cNvPicPr>
          <p:nvPr>
            <a:wavAudioFile r:embed="rId1" name="die Friseurin.wav"/>
          </p:nvPr>
        </p:nvPicPr>
        <p:blipFill>
          <a:blip r:embed="rId5" cstate="print"/>
          <a:stretch>
            <a:fillRect/>
          </a:stretch>
        </p:blipFill>
        <p:spPr>
          <a:xfrm>
            <a:off x="12525420" y="307181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Рисунок 65" descr="singer-silhouette.png"/>
          <p:cNvPicPr>
            <a:picLocks noChangeAspect="1"/>
          </p:cNvPicPr>
          <p:nvPr/>
        </p:nvPicPr>
        <p:blipFill>
          <a:blip r:embed="rId3" cstate="print"/>
          <a:srcRect l="5716" r="2826"/>
          <a:stretch>
            <a:fillRect/>
          </a:stretch>
        </p:blipFill>
        <p:spPr>
          <a:xfrm>
            <a:off x="3881422" y="0"/>
            <a:ext cx="4256680" cy="2571744"/>
          </a:xfrm>
          <a:prstGeom prst="rect">
            <a:avLst/>
          </a:prstGeom>
        </p:spPr>
      </p:pic>
      <p:pic>
        <p:nvPicPr>
          <p:cNvPr id="68" name="Рисунок 67" descr="secretary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768" y="0"/>
            <a:ext cx="2874338" cy="2857496"/>
          </a:xfrm>
          <a:prstGeom prst="rect">
            <a:avLst/>
          </a:prstGeom>
        </p:spPr>
      </p:pic>
      <p:pic>
        <p:nvPicPr>
          <p:cNvPr id="72" name="Рисунок 71" descr="fireman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81554" y="3143248"/>
            <a:ext cx="2143140" cy="3153478"/>
          </a:xfrm>
          <a:prstGeom prst="rect">
            <a:avLst/>
          </a:prstGeom>
        </p:spPr>
      </p:pic>
      <p:pic>
        <p:nvPicPr>
          <p:cNvPr id="15" name="Рисунок 14" descr="pilo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4826" y="3071810"/>
            <a:ext cx="3139428" cy="3000396"/>
          </a:xfrm>
          <a:prstGeom prst="rect">
            <a:avLst/>
          </a:prstGeom>
        </p:spPr>
      </p:pic>
      <p:pic>
        <p:nvPicPr>
          <p:cNvPr id="18" name="Рисунок 17" descr="parikmahersh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712" y="500042"/>
            <a:ext cx="28612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0" name="Рисунок 69" descr="moryach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5340" y="3143248"/>
            <a:ext cx="2470502" cy="3430769"/>
          </a:xfrm>
          <a:prstGeom prst="rect">
            <a:avLst/>
          </a:prstGeom>
        </p:spPr>
      </p:pic>
      <p:pic>
        <p:nvPicPr>
          <p:cNvPr id="9" name="der Seemann.wav">
            <a:hlinkClick r:id="" action="ppaction://media"/>
          </p:cNvPr>
          <p:cNvPicPr>
            <a:picLocks noRot="1" noChangeAspect="1"/>
          </p:cNvPicPr>
          <p:nvPr>
            <a:wavAudioFile r:embed="rId1" name="der Seemann.wav"/>
          </p:nvPr>
        </p:nvPicPr>
        <p:blipFill>
          <a:blip r:embed="rId5" cstate="print"/>
          <a:stretch>
            <a:fillRect/>
          </a:stretch>
        </p:blipFill>
        <p:spPr>
          <a:xfrm>
            <a:off x="12954048" y="292893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2d52845e5b082d44a52e9d6f6e53d686b4aa3c0"/>
  <p:tag name="ISPRING_RESOURCE_PATHS_HASH" val="64684ee99a87c5bd9f8bd233490548e9633c668"/>
  <p:tag name="ISPRING_RESOURCE_PATHS_HASH_PRESENTER" val="76385cc522cafc10f02993bfbf47d78a7a60e313"/>
  <p:tag name="ISPRING_ULTRA_SCORM_COURSE_ID" val="EF729210-DF6A-42F2-864E-EF6C1096F7D2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OZ4y0R7BdOSwAEAANoDAAAPAAAAbm9uZS9wbGF5ZXIueG1spZJPb9QwEMXPW6nfIfK99m4Rolo59ICUE0WVFhC3lTeZJqaOHTwTsvvtmfzZpFuQQOKQaPIy72fPs/X9sXbJT4hog0/FRq5FAj4PhfVlKr58zm7uxP376yvdOHOCmNgiFT54EEkBmEfbEPseDVWpeCFIhoqEXx63R7SpqIiarVJd18nujQyxVLfr9UZ9e/i4yyuozY31SMbnzF32ciuSJtoQLZ1S8W4trq9WA/ICZ5F7fInBtf3KKPNQqyYCgieIatz2bN3S38381MErOjWAgkdfDbMfTP78EIrWAfbaSo9tOyDqCYO20rS1mzufYMxTMTbsa0A0JaB0vhRq9Ko/mPWTM1hNHLzA9tymPTiLFYsjfejeL+r+bBmyVxNHXYJ0PUwwnGLWOpeBoTZCIZIIP1rLVdZjv85HsN6IcTnP3Xt8tl5il7PGVWZyCvH0gR18JFOUco5ejtHLwdTbh+ITF49TnLsFMgezhKArqt3bf86j7/6fOAp4Mq0jcV7B+gKOmeW/BDWPQsAz9pqkxsl+tTOVd9ce6hdX40Iadzdl8R1FQiaWwNewMGTUos8w9Zqm1fg5JTTHotXv91JPRC5/AVBLAQIAABQAAgAIAOZ4y0R7BdOSwAEAANoDAAAPAAAAAAAAAAEAAAAAAAAAAABub25lL3BsYXllci54bWxQSwUGAAAAAAEAAQA9AAAA7QEAAAAA"/>
  <p:tag name="ISPRING_PRESENTATION_TITLE" val="!!-Профессии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4459</TotalTime>
  <Words>617</Words>
  <Application>Microsoft Office PowerPoint</Application>
  <PresentationFormat>Произвольный</PresentationFormat>
  <Paragraphs>376</Paragraphs>
  <Slides>138</Slides>
  <Notes>138</Notes>
  <HiddenSlides>0</HiddenSlides>
  <MMClips>55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138</vt:i4>
      </vt:variant>
    </vt:vector>
  </HeadingPairs>
  <TitlesOfParts>
    <vt:vector size="141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!!-Профессии</dc:title>
  <dc:creator>Admin</dc:creator>
  <cp:lastModifiedBy>Admin</cp:lastModifiedBy>
  <cp:revision>754</cp:revision>
  <dcterms:created xsi:type="dcterms:W3CDTF">2011-12-20T18:06:18Z</dcterms:created>
  <dcterms:modified xsi:type="dcterms:W3CDTF">2022-10-12T16:13:07Z</dcterms:modified>
</cp:coreProperties>
</file>